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1" r:id="rId1"/>
    <p:sldMasterId id="2147483735" r:id="rId2"/>
    <p:sldMasterId id="2147483747" r:id="rId3"/>
    <p:sldMasterId id="2147483793" r:id="rId4"/>
    <p:sldMasterId id="2147483805" r:id="rId5"/>
    <p:sldMasterId id="2147483818" r:id="rId6"/>
    <p:sldMasterId id="2147483829" r:id="rId7"/>
    <p:sldMasterId id="2147483887" r:id="rId8"/>
    <p:sldMasterId id="2147483932" r:id="rId9"/>
    <p:sldMasterId id="2147483950" r:id="rId10"/>
    <p:sldMasterId id="2147483966" r:id="rId11"/>
    <p:sldMasterId id="2147484000" r:id="rId12"/>
  </p:sldMasterIdLst>
  <p:notesMasterIdLst>
    <p:notesMasterId r:id="rId69"/>
  </p:notesMasterIdLst>
  <p:handoutMasterIdLst>
    <p:handoutMasterId r:id="rId70"/>
  </p:handoutMasterIdLst>
  <p:sldIdLst>
    <p:sldId id="429" r:id="rId13"/>
    <p:sldId id="273" r:id="rId14"/>
    <p:sldId id="278" r:id="rId15"/>
    <p:sldId id="3534" r:id="rId16"/>
    <p:sldId id="334" r:id="rId17"/>
    <p:sldId id="337" r:id="rId18"/>
    <p:sldId id="346" r:id="rId19"/>
    <p:sldId id="350" r:id="rId20"/>
    <p:sldId id="347" r:id="rId21"/>
    <p:sldId id="351" r:id="rId22"/>
    <p:sldId id="355" r:id="rId23"/>
    <p:sldId id="348" r:id="rId24"/>
    <p:sldId id="352" r:id="rId25"/>
    <p:sldId id="353" r:id="rId26"/>
    <p:sldId id="1381" r:id="rId27"/>
    <p:sldId id="3514" r:id="rId28"/>
    <p:sldId id="3513" r:id="rId29"/>
    <p:sldId id="3497" r:id="rId30"/>
    <p:sldId id="1382" r:id="rId31"/>
    <p:sldId id="305" r:id="rId32"/>
    <p:sldId id="318" r:id="rId33"/>
    <p:sldId id="319" r:id="rId34"/>
    <p:sldId id="1383" r:id="rId35"/>
    <p:sldId id="1384" r:id="rId36"/>
    <p:sldId id="1385" r:id="rId37"/>
    <p:sldId id="3515" r:id="rId38"/>
    <p:sldId id="3439" r:id="rId39"/>
    <p:sldId id="3491" r:id="rId40"/>
    <p:sldId id="3538" r:id="rId41"/>
    <p:sldId id="1390" r:id="rId42"/>
    <p:sldId id="3537" r:id="rId43"/>
    <p:sldId id="1387" r:id="rId44"/>
    <p:sldId id="3469" r:id="rId45"/>
    <p:sldId id="3470" r:id="rId46"/>
    <p:sldId id="3536" r:id="rId47"/>
    <p:sldId id="335" r:id="rId48"/>
    <p:sldId id="1391" r:id="rId49"/>
    <p:sldId id="3516" r:id="rId50"/>
    <p:sldId id="3517" r:id="rId51"/>
    <p:sldId id="3518" r:id="rId52"/>
    <p:sldId id="3519" r:id="rId53"/>
    <p:sldId id="3520" r:id="rId54"/>
    <p:sldId id="3521" r:id="rId55"/>
    <p:sldId id="3522" r:id="rId56"/>
    <p:sldId id="3523" r:id="rId57"/>
    <p:sldId id="3524" r:id="rId58"/>
    <p:sldId id="275" r:id="rId59"/>
    <p:sldId id="3525" r:id="rId60"/>
    <p:sldId id="3526" r:id="rId61"/>
    <p:sldId id="3527" r:id="rId62"/>
    <p:sldId id="3528" r:id="rId63"/>
    <p:sldId id="336" r:id="rId64"/>
    <p:sldId id="1394" r:id="rId65"/>
    <p:sldId id="3531" r:id="rId66"/>
    <p:sldId id="3512" r:id="rId67"/>
    <p:sldId id="317" r:id="rId68"/>
  </p:sldIdLst>
  <p:sldSz cx="12192000" cy="6858000"/>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9"/>
    <a:srgbClr val="563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8523" autoAdjust="0"/>
  </p:normalViewPr>
  <p:slideViewPr>
    <p:cSldViewPr snapToGrid="0" snapToObjects="1">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7.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E9F67F-AF7C-4D4F-8221-A20A7B4ED542}" type="doc">
      <dgm:prSet loTypeId="urn:microsoft.com/office/officeart/2016/7/layout/BasicLinearProcessNumbered" loCatId="process" qsTypeId="urn:microsoft.com/office/officeart/2005/8/quickstyle/simple3" qsCatId="simple" csTypeId="urn:microsoft.com/office/officeart/2005/8/colors/colorful5" csCatId="colorful" phldr="1"/>
      <dgm:spPr/>
      <dgm:t>
        <a:bodyPr/>
        <a:lstStyle/>
        <a:p>
          <a:endParaRPr lang="en-US"/>
        </a:p>
      </dgm:t>
    </dgm:pt>
    <dgm:pt modelId="{6A740D48-5813-48C6-BBED-AF546BCD0E1F}">
      <dgm:prSet custT="1"/>
      <dgm:spPr/>
      <dgm:t>
        <a:bodyPr/>
        <a:lstStyle/>
        <a:p>
          <a:r>
            <a:rPr lang="en-US" sz="2400"/>
            <a:t>Phase I</a:t>
          </a:r>
        </a:p>
      </dgm:t>
    </dgm:pt>
    <dgm:pt modelId="{AC53F334-9F36-4793-AC64-C475E5D4E440}" type="parTrans" cxnId="{8CB157F8-14C6-425B-8FDC-24B079BD6599}">
      <dgm:prSet/>
      <dgm:spPr/>
      <dgm:t>
        <a:bodyPr/>
        <a:lstStyle/>
        <a:p>
          <a:endParaRPr lang="en-US" sz="2000"/>
        </a:p>
      </dgm:t>
    </dgm:pt>
    <dgm:pt modelId="{570CE323-748A-42C1-9121-0511E01BB445}" type="sibTrans" cxnId="{8CB157F8-14C6-425B-8FDC-24B079BD6599}">
      <dgm:prSet phldrT="1" phldr="0"/>
      <dgm:spPr/>
      <dgm:t>
        <a:bodyPr/>
        <a:lstStyle/>
        <a:p>
          <a:r>
            <a:rPr lang="en-US" sz="2000"/>
            <a:t>1</a:t>
          </a:r>
        </a:p>
      </dgm:t>
    </dgm:pt>
    <dgm:pt modelId="{7B26E52E-4684-4855-815E-92EC117987AE}">
      <dgm:prSet custT="1"/>
      <dgm:spPr>
        <a:ln>
          <a:solidFill>
            <a:schemeClr val="tx1"/>
          </a:solidFill>
        </a:ln>
      </dgm:spPr>
      <dgm:t>
        <a:bodyPr/>
        <a:lstStyle/>
        <a:p>
          <a:r>
            <a:rPr lang="en-US" sz="2000" dirty="0"/>
            <a:t>Build a CI/CD Pipeline to Automate Build and Deployment</a:t>
          </a:r>
        </a:p>
      </dgm:t>
    </dgm:pt>
    <dgm:pt modelId="{714DDF5E-6673-497D-A4A6-3EDBBAE8F404}" type="parTrans" cxnId="{CC034871-5C16-402E-B8EE-4B91AD90B038}">
      <dgm:prSet/>
      <dgm:spPr/>
      <dgm:t>
        <a:bodyPr/>
        <a:lstStyle/>
        <a:p>
          <a:endParaRPr lang="en-US" sz="2000"/>
        </a:p>
      </dgm:t>
    </dgm:pt>
    <dgm:pt modelId="{F1F9F7A9-27D1-4961-B275-F3A18D2521A8}" type="sibTrans" cxnId="{CC034871-5C16-402E-B8EE-4B91AD90B038}">
      <dgm:prSet/>
      <dgm:spPr/>
      <dgm:t>
        <a:bodyPr/>
        <a:lstStyle/>
        <a:p>
          <a:endParaRPr lang="en-US" sz="2000"/>
        </a:p>
      </dgm:t>
    </dgm:pt>
    <dgm:pt modelId="{82DFE9E8-F3EB-4C3F-8397-87D27CF1F73A}">
      <dgm:prSet custT="1"/>
      <dgm:spPr/>
      <dgm:t>
        <a:bodyPr/>
        <a:lstStyle/>
        <a:p>
          <a:r>
            <a:rPr lang="en-US" sz="2400"/>
            <a:t>Phase II</a:t>
          </a:r>
        </a:p>
      </dgm:t>
    </dgm:pt>
    <dgm:pt modelId="{C52AC417-B275-419D-9131-0A6E8C1C50EE}" type="parTrans" cxnId="{A632CBCD-0AFE-4A9C-9483-700CB36E92C1}">
      <dgm:prSet/>
      <dgm:spPr/>
      <dgm:t>
        <a:bodyPr/>
        <a:lstStyle/>
        <a:p>
          <a:endParaRPr lang="en-US" sz="2000"/>
        </a:p>
      </dgm:t>
    </dgm:pt>
    <dgm:pt modelId="{8FB01287-E467-4E99-BAEA-DF2B5DD572DF}" type="sibTrans" cxnId="{A632CBCD-0AFE-4A9C-9483-700CB36E92C1}">
      <dgm:prSet phldrT="2" phldr="0"/>
      <dgm:spPr/>
      <dgm:t>
        <a:bodyPr/>
        <a:lstStyle/>
        <a:p>
          <a:r>
            <a:rPr lang="en-US" sz="2000"/>
            <a:t>2</a:t>
          </a:r>
        </a:p>
      </dgm:t>
    </dgm:pt>
    <dgm:pt modelId="{1D3C70F2-6D94-4737-99FC-E4380E9425AF}">
      <dgm:prSet custT="1"/>
      <dgm:spPr>
        <a:ln>
          <a:solidFill>
            <a:schemeClr val="tx1"/>
          </a:solidFill>
        </a:ln>
      </dgm:spPr>
      <dgm:t>
        <a:bodyPr/>
        <a:lstStyle/>
        <a:p>
          <a:r>
            <a:rPr lang="en-US" sz="2000" dirty="0"/>
            <a:t>Containerize Apps</a:t>
          </a:r>
        </a:p>
      </dgm:t>
    </dgm:pt>
    <dgm:pt modelId="{F377B7F1-571A-4D50-A870-3D4DDE0D5A4F}" type="parTrans" cxnId="{D1E8D7E1-AC78-4689-977A-AF5E2DD57DAA}">
      <dgm:prSet/>
      <dgm:spPr/>
      <dgm:t>
        <a:bodyPr/>
        <a:lstStyle/>
        <a:p>
          <a:endParaRPr lang="en-US" sz="2000"/>
        </a:p>
      </dgm:t>
    </dgm:pt>
    <dgm:pt modelId="{CAAC2CD1-6003-4936-B6EE-3E4888163C8E}" type="sibTrans" cxnId="{D1E8D7E1-AC78-4689-977A-AF5E2DD57DAA}">
      <dgm:prSet/>
      <dgm:spPr/>
      <dgm:t>
        <a:bodyPr/>
        <a:lstStyle/>
        <a:p>
          <a:endParaRPr lang="en-US" sz="2000"/>
        </a:p>
      </dgm:t>
    </dgm:pt>
    <dgm:pt modelId="{C1D40127-8013-47FA-8988-021F3F69E35B}">
      <dgm:prSet custT="1"/>
      <dgm:spPr>
        <a:ln>
          <a:solidFill>
            <a:schemeClr val="tx1"/>
          </a:solidFill>
        </a:ln>
      </dgm:spPr>
      <dgm:t>
        <a:bodyPr/>
        <a:lstStyle/>
        <a:p>
          <a:r>
            <a:rPr lang="en-US" sz="2000" dirty="0"/>
            <a:t>Use App Containers to Build Environments</a:t>
          </a:r>
        </a:p>
      </dgm:t>
    </dgm:pt>
    <dgm:pt modelId="{8380569D-3900-415B-A260-137836F32979}" type="parTrans" cxnId="{36673B25-0027-47C4-80D0-9BCAEA7F3BFE}">
      <dgm:prSet/>
      <dgm:spPr/>
      <dgm:t>
        <a:bodyPr/>
        <a:lstStyle/>
        <a:p>
          <a:endParaRPr lang="en-US" sz="2000"/>
        </a:p>
      </dgm:t>
    </dgm:pt>
    <dgm:pt modelId="{B3420352-7B2C-4AFA-A44A-6DC6624562EE}" type="sibTrans" cxnId="{36673B25-0027-47C4-80D0-9BCAEA7F3BFE}">
      <dgm:prSet/>
      <dgm:spPr/>
      <dgm:t>
        <a:bodyPr/>
        <a:lstStyle/>
        <a:p>
          <a:endParaRPr lang="en-US" sz="2000"/>
        </a:p>
      </dgm:t>
    </dgm:pt>
    <dgm:pt modelId="{3A736869-1383-458A-9AD1-B43E197E4550}">
      <dgm:prSet custT="1"/>
      <dgm:spPr>
        <a:ln>
          <a:solidFill>
            <a:schemeClr val="tx1"/>
          </a:solidFill>
        </a:ln>
      </dgm:spPr>
      <dgm:t>
        <a:bodyPr/>
        <a:lstStyle/>
        <a:p>
          <a:r>
            <a:rPr lang="en-US" sz="2000" dirty="0"/>
            <a:t>Deploy to Containers as though they were servers</a:t>
          </a:r>
        </a:p>
      </dgm:t>
    </dgm:pt>
    <dgm:pt modelId="{4DAFCCD9-3066-4C52-8128-F03AF19171AB}" type="parTrans" cxnId="{669F73B1-30B4-4759-86E1-939B324197EF}">
      <dgm:prSet/>
      <dgm:spPr/>
      <dgm:t>
        <a:bodyPr/>
        <a:lstStyle/>
        <a:p>
          <a:endParaRPr lang="en-US" sz="2000"/>
        </a:p>
      </dgm:t>
    </dgm:pt>
    <dgm:pt modelId="{CDE87E74-0201-42DE-A6F3-D2475FAC3104}" type="sibTrans" cxnId="{669F73B1-30B4-4759-86E1-939B324197EF}">
      <dgm:prSet/>
      <dgm:spPr/>
      <dgm:t>
        <a:bodyPr/>
        <a:lstStyle/>
        <a:p>
          <a:endParaRPr lang="en-US" sz="2000"/>
        </a:p>
      </dgm:t>
    </dgm:pt>
    <dgm:pt modelId="{A4123A5E-E7FA-498E-9DAC-42DE56069477}">
      <dgm:prSet custT="1"/>
      <dgm:spPr/>
      <dgm:t>
        <a:bodyPr/>
        <a:lstStyle/>
        <a:p>
          <a:r>
            <a:rPr lang="en-US" sz="2400"/>
            <a:t>Phase III</a:t>
          </a:r>
        </a:p>
      </dgm:t>
    </dgm:pt>
    <dgm:pt modelId="{CDCFF470-6C8F-4804-9419-2F495081EE10}" type="parTrans" cxnId="{A03B25CA-2A8D-49DA-A42F-4EA55B6E02BD}">
      <dgm:prSet/>
      <dgm:spPr/>
      <dgm:t>
        <a:bodyPr/>
        <a:lstStyle/>
        <a:p>
          <a:endParaRPr lang="en-US" sz="2000"/>
        </a:p>
      </dgm:t>
    </dgm:pt>
    <dgm:pt modelId="{5CE813C5-4FBC-4189-895A-B7956E20DE3B}" type="sibTrans" cxnId="{A03B25CA-2A8D-49DA-A42F-4EA55B6E02BD}">
      <dgm:prSet phldrT="3" phldr="0"/>
      <dgm:spPr/>
      <dgm:t>
        <a:bodyPr/>
        <a:lstStyle/>
        <a:p>
          <a:r>
            <a:rPr lang="en-US" sz="2000"/>
            <a:t>3</a:t>
          </a:r>
        </a:p>
      </dgm:t>
    </dgm:pt>
    <dgm:pt modelId="{9FF8E9E2-C749-4842-AC33-50B7B5A778FC}">
      <dgm:prSet custT="1"/>
      <dgm:spPr>
        <a:ln>
          <a:solidFill>
            <a:schemeClr val="tx1"/>
          </a:solidFill>
        </a:ln>
      </dgm:spPr>
      <dgm:t>
        <a:bodyPr/>
        <a:lstStyle/>
        <a:p>
          <a:r>
            <a:rPr lang="en-US" sz="1800" dirty="0"/>
            <a:t>Build Containers within the CI/CD Pipeline</a:t>
          </a:r>
        </a:p>
      </dgm:t>
    </dgm:pt>
    <dgm:pt modelId="{55B21E79-52F0-4B4F-8381-998BC46BBA48}" type="parTrans" cxnId="{0C8A0647-4E3E-42E5-9CBF-40013344DC55}">
      <dgm:prSet/>
      <dgm:spPr/>
      <dgm:t>
        <a:bodyPr/>
        <a:lstStyle/>
        <a:p>
          <a:endParaRPr lang="en-US" sz="2000"/>
        </a:p>
      </dgm:t>
    </dgm:pt>
    <dgm:pt modelId="{FB18A715-327A-4814-9F09-4379E4006D3E}" type="sibTrans" cxnId="{0C8A0647-4E3E-42E5-9CBF-40013344DC55}">
      <dgm:prSet/>
      <dgm:spPr/>
      <dgm:t>
        <a:bodyPr/>
        <a:lstStyle/>
        <a:p>
          <a:endParaRPr lang="en-US" sz="2000"/>
        </a:p>
      </dgm:t>
    </dgm:pt>
    <dgm:pt modelId="{5ADC78DE-AA76-45B8-8104-4B66220F0986}">
      <dgm:prSet custT="1"/>
      <dgm:spPr>
        <a:ln>
          <a:solidFill>
            <a:schemeClr val="tx1"/>
          </a:solidFill>
        </a:ln>
      </dgm:spPr>
      <dgm:t>
        <a:bodyPr/>
        <a:lstStyle/>
        <a:p>
          <a:r>
            <a:rPr lang="en-US" sz="1800" dirty="0"/>
            <a:t>Deploy Containers to Environments through and Orchestrated Delivery Platform</a:t>
          </a:r>
        </a:p>
      </dgm:t>
    </dgm:pt>
    <dgm:pt modelId="{677EB06D-F6CE-4097-A744-45171D6E0254}" type="parTrans" cxnId="{129614E8-88C2-4375-84EA-15C2C5928CD5}">
      <dgm:prSet/>
      <dgm:spPr/>
      <dgm:t>
        <a:bodyPr/>
        <a:lstStyle/>
        <a:p>
          <a:endParaRPr lang="en-US" sz="2000"/>
        </a:p>
      </dgm:t>
    </dgm:pt>
    <dgm:pt modelId="{53829507-0996-41CD-BA62-7B2B42CFA897}" type="sibTrans" cxnId="{129614E8-88C2-4375-84EA-15C2C5928CD5}">
      <dgm:prSet/>
      <dgm:spPr/>
      <dgm:t>
        <a:bodyPr/>
        <a:lstStyle/>
        <a:p>
          <a:endParaRPr lang="en-US" sz="2000"/>
        </a:p>
      </dgm:t>
    </dgm:pt>
    <dgm:pt modelId="{20B95106-0DF2-BA4D-8361-4900897837ED}">
      <dgm:prSet custT="1"/>
      <dgm:spPr>
        <a:ln>
          <a:solidFill>
            <a:schemeClr val="tx1"/>
          </a:solidFill>
        </a:ln>
      </dgm:spPr>
      <dgm:t>
        <a:bodyPr/>
        <a:lstStyle/>
        <a:p>
          <a:r>
            <a:rPr lang="en-US" sz="2000" dirty="0"/>
            <a:t>Implement a microservices strategy</a:t>
          </a:r>
        </a:p>
      </dgm:t>
    </dgm:pt>
    <dgm:pt modelId="{2CDFBF8B-DE14-404F-A6F4-C9C5298DD749}" type="parTrans" cxnId="{51E6888E-110E-E640-AB16-61BB4DC9676D}">
      <dgm:prSet/>
      <dgm:spPr/>
      <dgm:t>
        <a:bodyPr/>
        <a:lstStyle/>
        <a:p>
          <a:endParaRPr lang="en-US"/>
        </a:p>
      </dgm:t>
    </dgm:pt>
    <dgm:pt modelId="{251B3B40-0F1B-DC44-8FFF-744D7133982F}" type="sibTrans" cxnId="{51E6888E-110E-E640-AB16-61BB4DC9676D}">
      <dgm:prSet/>
      <dgm:spPr/>
      <dgm:t>
        <a:bodyPr/>
        <a:lstStyle/>
        <a:p>
          <a:endParaRPr lang="en-US"/>
        </a:p>
      </dgm:t>
    </dgm:pt>
    <dgm:pt modelId="{4D206932-567C-4AA5-8AED-23ABB968389C}" type="pres">
      <dgm:prSet presAssocID="{14E9F67F-AF7C-4D4F-8221-A20A7B4ED542}" presName="Name0" presStyleCnt="0">
        <dgm:presLayoutVars>
          <dgm:animLvl val="lvl"/>
          <dgm:resizeHandles val="exact"/>
        </dgm:presLayoutVars>
      </dgm:prSet>
      <dgm:spPr/>
    </dgm:pt>
    <dgm:pt modelId="{EF8FBA9B-8F55-49C7-BBA6-E03660007EFE}" type="pres">
      <dgm:prSet presAssocID="{6A740D48-5813-48C6-BBED-AF546BCD0E1F}" presName="compositeNode" presStyleCnt="0">
        <dgm:presLayoutVars>
          <dgm:bulletEnabled val="1"/>
        </dgm:presLayoutVars>
      </dgm:prSet>
      <dgm:spPr/>
    </dgm:pt>
    <dgm:pt modelId="{C8361CCB-D6B3-4B85-8618-DE4F08CDE41C}" type="pres">
      <dgm:prSet presAssocID="{6A740D48-5813-48C6-BBED-AF546BCD0E1F}" presName="bgRect" presStyleLbl="bgAccFollowNode1" presStyleIdx="0" presStyleCnt="3"/>
      <dgm:spPr/>
    </dgm:pt>
    <dgm:pt modelId="{CA5ACC06-14D1-47F8-A5CA-53B877714047}" type="pres">
      <dgm:prSet presAssocID="{570CE323-748A-42C1-9121-0511E01BB445}" presName="sibTransNodeCircle" presStyleLbl="alignNode1" presStyleIdx="0" presStyleCnt="6">
        <dgm:presLayoutVars>
          <dgm:chMax val="0"/>
          <dgm:bulletEnabled/>
        </dgm:presLayoutVars>
      </dgm:prSet>
      <dgm:spPr/>
    </dgm:pt>
    <dgm:pt modelId="{C756EF98-9BD9-45AC-9791-8900C6D5B362}" type="pres">
      <dgm:prSet presAssocID="{6A740D48-5813-48C6-BBED-AF546BCD0E1F}" presName="bottomLine" presStyleLbl="alignNode1" presStyleIdx="1" presStyleCnt="6">
        <dgm:presLayoutVars/>
      </dgm:prSet>
      <dgm:spPr/>
    </dgm:pt>
    <dgm:pt modelId="{32C3DB49-5B1D-4B87-BC58-774BB883CEAA}" type="pres">
      <dgm:prSet presAssocID="{6A740D48-5813-48C6-BBED-AF546BCD0E1F}" presName="nodeText" presStyleLbl="bgAccFollowNode1" presStyleIdx="0" presStyleCnt="3">
        <dgm:presLayoutVars>
          <dgm:bulletEnabled val="1"/>
        </dgm:presLayoutVars>
      </dgm:prSet>
      <dgm:spPr/>
    </dgm:pt>
    <dgm:pt modelId="{E1A1C51C-AD51-44F6-87D9-47B747BDE42D}" type="pres">
      <dgm:prSet presAssocID="{570CE323-748A-42C1-9121-0511E01BB445}" presName="sibTrans" presStyleCnt="0"/>
      <dgm:spPr/>
    </dgm:pt>
    <dgm:pt modelId="{216230FD-6845-4340-BBB3-575DD3FA6E9E}" type="pres">
      <dgm:prSet presAssocID="{82DFE9E8-F3EB-4C3F-8397-87D27CF1F73A}" presName="compositeNode" presStyleCnt="0">
        <dgm:presLayoutVars>
          <dgm:bulletEnabled val="1"/>
        </dgm:presLayoutVars>
      </dgm:prSet>
      <dgm:spPr/>
    </dgm:pt>
    <dgm:pt modelId="{BD47F1D3-B741-44A7-B31F-67C5D0A7CA71}" type="pres">
      <dgm:prSet presAssocID="{82DFE9E8-F3EB-4C3F-8397-87D27CF1F73A}" presName="bgRect" presStyleLbl="bgAccFollowNode1" presStyleIdx="1" presStyleCnt="3"/>
      <dgm:spPr/>
    </dgm:pt>
    <dgm:pt modelId="{6A46B366-FE06-4085-86EC-5AB1F0CAD124}" type="pres">
      <dgm:prSet presAssocID="{8FB01287-E467-4E99-BAEA-DF2B5DD572DF}" presName="sibTransNodeCircle" presStyleLbl="alignNode1" presStyleIdx="2" presStyleCnt="6">
        <dgm:presLayoutVars>
          <dgm:chMax val="0"/>
          <dgm:bulletEnabled/>
        </dgm:presLayoutVars>
      </dgm:prSet>
      <dgm:spPr/>
    </dgm:pt>
    <dgm:pt modelId="{8C73BB1A-AA8C-4290-9F92-EBEED71156B6}" type="pres">
      <dgm:prSet presAssocID="{82DFE9E8-F3EB-4C3F-8397-87D27CF1F73A}" presName="bottomLine" presStyleLbl="alignNode1" presStyleIdx="3" presStyleCnt="6">
        <dgm:presLayoutVars/>
      </dgm:prSet>
      <dgm:spPr/>
    </dgm:pt>
    <dgm:pt modelId="{4F570A3A-76B6-4F05-BEA9-A1DB880EBCD0}" type="pres">
      <dgm:prSet presAssocID="{82DFE9E8-F3EB-4C3F-8397-87D27CF1F73A}" presName="nodeText" presStyleLbl="bgAccFollowNode1" presStyleIdx="1" presStyleCnt="3">
        <dgm:presLayoutVars>
          <dgm:bulletEnabled val="1"/>
        </dgm:presLayoutVars>
      </dgm:prSet>
      <dgm:spPr/>
    </dgm:pt>
    <dgm:pt modelId="{ECD0DD91-3F8E-4F87-B685-A00F9860DEA9}" type="pres">
      <dgm:prSet presAssocID="{8FB01287-E467-4E99-BAEA-DF2B5DD572DF}" presName="sibTrans" presStyleCnt="0"/>
      <dgm:spPr/>
    </dgm:pt>
    <dgm:pt modelId="{A155974A-C99D-44B7-BAF6-B5DD52E12B41}" type="pres">
      <dgm:prSet presAssocID="{A4123A5E-E7FA-498E-9DAC-42DE56069477}" presName="compositeNode" presStyleCnt="0">
        <dgm:presLayoutVars>
          <dgm:bulletEnabled val="1"/>
        </dgm:presLayoutVars>
      </dgm:prSet>
      <dgm:spPr/>
    </dgm:pt>
    <dgm:pt modelId="{D6EF94F0-0CBE-4E43-9DF8-F5CED8DDF389}" type="pres">
      <dgm:prSet presAssocID="{A4123A5E-E7FA-498E-9DAC-42DE56069477}" presName="bgRect" presStyleLbl="bgAccFollowNode1" presStyleIdx="2" presStyleCnt="3" custLinFactNeighborX="13218" custLinFactNeighborY="-1289"/>
      <dgm:spPr/>
    </dgm:pt>
    <dgm:pt modelId="{C8071C9F-7760-4FFC-BBF7-284B98851ACE}" type="pres">
      <dgm:prSet presAssocID="{5CE813C5-4FBC-4189-895A-B7956E20DE3B}" presName="sibTransNodeCircle" presStyleLbl="alignNode1" presStyleIdx="4" presStyleCnt="6">
        <dgm:presLayoutVars>
          <dgm:chMax val="0"/>
          <dgm:bulletEnabled/>
        </dgm:presLayoutVars>
      </dgm:prSet>
      <dgm:spPr/>
    </dgm:pt>
    <dgm:pt modelId="{3C19D514-CD07-46C4-8D7F-C7182E45C0CC}" type="pres">
      <dgm:prSet presAssocID="{A4123A5E-E7FA-498E-9DAC-42DE56069477}" presName="bottomLine" presStyleLbl="alignNode1" presStyleIdx="5" presStyleCnt="6">
        <dgm:presLayoutVars/>
      </dgm:prSet>
      <dgm:spPr/>
    </dgm:pt>
    <dgm:pt modelId="{41F26042-0924-4482-9189-C7A05FF307DA}" type="pres">
      <dgm:prSet presAssocID="{A4123A5E-E7FA-498E-9DAC-42DE56069477}" presName="nodeText" presStyleLbl="bgAccFollowNode1" presStyleIdx="2" presStyleCnt="3">
        <dgm:presLayoutVars>
          <dgm:bulletEnabled val="1"/>
        </dgm:presLayoutVars>
      </dgm:prSet>
      <dgm:spPr/>
    </dgm:pt>
  </dgm:ptLst>
  <dgm:cxnLst>
    <dgm:cxn modelId="{6C20E002-1D1C-4B62-999C-2E55E3278C71}" type="presOf" srcId="{8FB01287-E467-4E99-BAEA-DF2B5DD572DF}" destId="{6A46B366-FE06-4085-86EC-5AB1F0CAD124}" srcOrd="0" destOrd="0" presId="urn:microsoft.com/office/officeart/2016/7/layout/BasicLinearProcessNumbered"/>
    <dgm:cxn modelId="{8BC4B20B-C98E-4090-9D81-C5E318CEF3DE}" type="presOf" srcId="{82DFE9E8-F3EB-4C3F-8397-87D27CF1F73A}" destId="{BD47F1D3-B741-44A7-B31F-67C5D0A7CA71}" srcOrd="0" destOrd="0" presId="urn:microsoft.com/office/officeart/2016/7/layout/BasicLinearProcessNumbered"/>
    <dgm:cxn modelId="{8AB64A14-7D3B-42C7-913E-63AE73CFAAFF}" type="presOf" srcId="{7B26E52E-4684-4855-815E-92EC117987AE}" destId="{32C3DB49-5B1D-4B87-BC58-774BB883CEAA}" srcOrd="0" destOrd="1" presId="urn:microsoft.com/office/officeart/2016/7/layout/BasicLinearProcessNumbered"/>
    <dgm:cxn modelId="{36673B25-0027-47C4-80D0-9BCAEA7F3BFE}" srcId="{82DFE9E8-F3EB-4C3F-8397-87D27CF1F73A}" destId="{C1D40127-8013-47FA-8988-021F3F69E35B}" srcOrd="1" destOrd="0" parTransId="{8380569D-3900-415B-A260-137836F32979}" sibTransId="{B3420352-7B2C-4AFA-A44A-6DC6624562EE}"/>
    <dgm:cxn modelId="{CDC6E332-B992-4405-8D8F-3CEF7CFB625A}" type="presOf" srcId="{5CE813C5-4FBC-4189-895A-B7956E20DE3B}" destId="{C8071C9F-7760-4FFC-BBF7-284B98851ACE}" srcOrd="0" destOrd="0" presId="urn:microsoft.com/office/officeart/2016/7/layout/BasicLinearProcessNumbered"/>
    <dgm:cxn modelId="{4860C763-6682-4083-820D-7C9DC967D330}" type="presOf" srcId="{6A740D48-5813-48C6-BBED-AF546BCD0E1F}" destId="{32C3DB49-5B1D-4B87-BC58-774BB883CEAA}" srcOrd="1" destOrd="0" presId="urn:microsoft.com/office/officeart/2016/7/layout/BasicLinearProcessNumbered"/>
    <dgm:cxn modelId="{CC127A46-F851-496B-993D-1F3EC195E69A}" type="presOf" srcId="{1D3C70F2-6D94-4737-99FC-E4380E9425AF}" destId="{4F570A3A-76B6-4F05-BEA9-A1DB880EBCD0}" srcOrd="0" destOrd="1" presId="urn:microsoft.com/office/officeart/2016/7/layout/BasicLinearProcessNumbered"/>
    <dgm:cxn modelId="{0C8A0647-4E3E-42E5-9CBF-40013344DC55}" srcId="{A4123A5E-E7FA-498E-9DAC-42DE56069477}" destId="{9FF8E9E2-C749-4842-AC33-50B7B5A778FC}" srcOrd="0" destOrd="0" parTransId="{55B21E79-52F0-4B4F-8381-998BC46BBA48}" sibTransId="{FB18A715-327A-4814-9F09-4379E4006D3E}"/>
    <dgm:cxn modelId="{D07B7B4E-DBAF-4AF6-9D16-DD7F58907A0C}" type="presOf" srcId="{14E9F67F-AF7C-4D4F-8221-A20A7B4ED542}" destId="{4D206932-567C-4AA5-8AED-23ABB968389C}" srcOrd="0" destOrd="0" presId="urn:microsoft.com/office/officeart/2016/7/layout/BasicLinearProcessNumbered"/>
    <dgm:cxn modelId="{CC034871-5C16-402E-B8EE-4B91AD90B038}" srcId="{6A740D48-5813-48C6-BBED-AF546BCD0E1F}" destId="{7B26E52E-4684-4855-815E-92EC117987AE}" srcOrd="0" destOrd="0" parTransId="{714DDF5E-6673-497D-A4A6-3EDBBAE8F404}" sibTransId="{F1F9F7A9-27D1-4961-B275-F3A18D2521A8}"/>
    <dgm:cxn modelId="{51E6888E-110E-E640-AB16-61BB4DC9676D}" srcId="{6A740D48-5813-48C6-BBED-AF546BCD0E1F}" destId="{20B95106-0DF2-BA4D-8361-4900897837ED}" srcOrd="1" destOrd="0" parTransId="{2CDFBF8B-DE14-404F-A6F4-C9C5298DD749}" sibTransId="{251B3B40-0F1B-DC44-8FFF-744D7133982F}"/>
    <dgm:cxn modelId="{557A478F-A159-46C9-8EBF-F3C6D0627136}" type="presOf" srcId="{6A740D48-5813-48C6-BBED-AF546BCD0E1F}" destId="{C8361CCB-D6B3-4B85-8618-DE4F08CDE41C}" srcOrd="0" destOrd="0" presId="urn:microsoft.com/office/officeart/2016/7/layout/BasicLinearProcessNumbered"/>
    <dgm:cxn modelId="{C7CE5E99-95D3-4DD2-8273-1538EA9EF0F0}" type="presOf" srcId="{A4123A5E-E7FA-498E-9DAC-42DE56069477}" destId="{41F26042-0924-4482-9189-C7A05FF307DA}" srcOrd="1" destOrd="0" presId="urn:microsoft.com/office/officeart/2016/7/layout/BasicLinearProcessNumbered"/>
    <dgm:cxn modelId="{DF433F9A-1524-4EAB-BD1C-44386F99EDF7}" type="presOf" srcId="{3A736869-1383-458A-9AD1-B43E197E4550}" destId="{4F570A3A-76B6-4F05-BEA9-A1DB880EBCD0}" srcOrd="0" destOrd="3" presId="urn:microsoft.com/office/officeart/2016/7/layout/BasicLinearProcessNumbered"/>
    <dgm:cxn modelId="{CFC742AD-F196-4B5D-8367-5ADB742BC82A}" type="presOf" srcId="{9FF8E9E2-C749-4842-AC33-50B7B5A778FC}" destId="{41F26042-0924-4482-9189-C7A05FF307DA}" srcOrd="0" destOrd="1" presId="urn:microsoft.com/office/officeart/2016/7/layout/BasicLinearProcessNumbered"/>
    <dgm:cxn modelId="{669F73B1-30B4-4759-86E1-939B324197EF}" srcId="{82DFE9E8-F3EB-4C3F-8397-87D27CF1F73A}" destId="{3A736869-1383-458A-9AD1-B43E197E4550}" srcOrd="2" destOrd="0" parTransId="{4DAFCCD9-3066-4C52-8128-F03AF19171AB}" sibTransId="{CDE87E74-0201-42DE-A6F3-D2475FAC3104}"/>
    <dgm:cxn modelId="{46A900C6-192F-46E4-8F19-B8FB64643B6A}" type="presOf" srcId="{82DFE9E8-F3EB-4C3F-8397-87D27CF1F73A}" destId="{4F570A3A-76B6-4F05-BEA9-A1DB880EBCD0}" srcOrd="1" destOrd="0" presId="urn:microsoft.com/office/officeart/2016/7/layout/BasicLinearProcessNumbered"/>
    <dgm:cxn modelId="{A03B25CA-2A8D-49DA-A42F-4EA55B6E02BD}" srcId="{14E9F67F-AF7C-4D4F-8221-A20A7B4ED542}" destId="{A4123A5E-E7FA-498E-9DAC-42DE56069477}" srcOrd="2" destOrd="0" parTransId="{CDCFF470-6C8F-4804-9419-2F495081EE10}" sibTransId="{5CE813C5-4FBC-4189-895A-B7956E20DE3B}"/>
    <dgm:cxn modelId="{A632CBCD-0AFE-4A9C-9483-700CB36E92C1}" srcId="{14E9F67F-AF7C-4D4F-8221-A20A7B4ED542}" destId="{82DFE9E8-F3EB-4C3F-8397-87D27CF1F73A}" srcOrd="1" destOrd="0" parTransId="{C52AC417-B275-419D-9131-0A6E8C1C50EE}" sibTransId="{8FB01287-E467-4E99-BAEA-DF2B5DD572DF}"/>
    <dgm:cxn modelId="{679C18CE-1A53-466D-B5B6-F62B03C0DA66}" type="presOf" srcId="{C1D40127-8013-47FA-8988-021F3F69E35B}" destId="{4F570A3A-76B6-4F05-BEA9-A1DB880EBCD0}" srcOrd="0" destOrd="2" presId="urn:microsoft.com/office/officeart/2016/7/layout/BasicLinearProcessNumbered"/>
    <dgm:cxn modelId="{C6A683CE-CC35-4414-BCB5-9044990DE1CC}" type="presOf" srcId="{A4123A5E-E7FA-498E-9DAC-42DE56069477}" destId="{D6EF94F0-0CBE-4E43-9DF8-F5CED8DDF389}" srcOrd="0" destOrd="0" presId="urn:microsoft.com/office/officeart/2016/7/layout/BasicLinearProcessNumbered"/>
    <dgm:cxn modelId="{4A4B4AE0-E4F8-4CAD-A8BD-7C210F7755E0}" type="presOf" srcId="{20B95106-0DF2-BA4D-8361-4900897837ED}" destId="{32C3DB49-5B1D-4B87-BC58-774BB883CEAA}" srcOrd="0" destOrd="2" presId="urn:microsoft.com/office/officeart/2016/7/layout/BasicLinearProcessNumbered"/>
    <dgm:cxn modelId="{D1E8D7E1-AC78-4689-977A-AF5E2DD57DAA}" srcId="{82DFE9E8-F3EB-4C3F-8397-87D27CF1F73A}" destId="{1D3C70F2-6D94-4737-99FC-E4380E9425AF}" srcOrd="0" destOrd="0" parTransId="{F377B7F1-571A-4D50-A870-3D4DDE0D5A4F}" sibTransId="{CAAC2CD1-6003-4936-B6EE-3E4888163C8E}"/>
    <dgm:cxn modelId="{32F94CE2-DD88-492D-8843-B73A39C3C694}" type="presOf" srcId="{5ADC78DE-AA76-45B8-8104-4B66220F0986}" destId="{41F26042-0924-4482-9189-C7A05FF307DA}" srcOrd="0" destOrd="2" presId="urn:microsoft.com/office/officeart/2016/7/layout/BasicLinearProcessNumbered"/>
    <dgm:cxn modelId="{C549C7E7-D8B8-415E-8AB9-E58BB7E9E0CB}" type="presOf" srcId="{570CE323-748A-42C1-9121-0511E01BB445}" destId="{CA5ACC06-14D1-47F8-A5CA-53B877714047}" srcOrd="0" destOrd="0" presId="urn:microsoft.com/office/officeart/2016/7/layout/BasicLinearProcessNumbered"/>
    <dgm:cxn modelId="{129614E8-88C2-4375-84EA-15C2C5928CD5}" srcId="{A4123A5E-E7FA-498E-9DAC-42DE56069477}" destId="{5ADC78DE-AA76-45B8-8104-4B66220F0986}" srcOrd="1" destOrd="0" parTransId="{677EB06D-F6CE-4097-A744-45171D6E0254}" sibTransId="{53829507-0996-41CD-BA62-7B2B42CFA897}"/>
    <dgm:cxn modelId="{8CB157F8-14C6-425B-8FDC-24B079BD6599}" srcId="{14E9F67F-AF7C-4D4F-8221-A20A7B4ED542}" destId="{6A740D48-5813-48C6-BBED-AF546BCD0E1F}" srcOrd="0" destOrd="0" parTransId="{AC53F334-9F36-4793-AC64-C475E5D4E440}" sibTransId="{570CE323-748A-42C1-9121-0511E01BB445}"/>
    <dgm:cxn modelId="{BE16DED5-2858-4011-9994-F4CE17F87118}" type="presParOf" srcId="{4D206932-567C-4AA5-8AED-23ABB968389C}" destId="{EF8FBA9B-8F55-49C7-BBA6-E03660007EFE}" srcOrd="0" destOrd="0" presId="urn:microsoft.com/office/officeart/2016/7/layout/BasicLinearProcessNumbered"/>
    <dgm:cxn modelId="{12B15329-19FD-43F0-BBB7-FC983F8D048F}" type="presParOf" srcId="{EF8FBA9B-8F55-49C7-BBA6-E03660007EFE}" destId="{C8361CCB-D6B3-4B85-8618-DE4F08CDE41C}" srcOrd="0" destOrd="0" presId="urn:microsoft.com/office/officeart/2016/7/layout/BasicLinearProcessNumbered"/>
    <dgm:cxn modelId="{6F16C243-FD16-430D-A55D-7611D8E67891}" type="presParOf" srcId="{EF8FBA9B-8F55-49C7-BBA6-E03660007EFE}" destId="{CA5ACC06-14D1-47F8-A5CA-53B877714047}" srcOrd="1" destOrd="0" presId="urn:microsoft.com/office/officeart/2016/7/layout/BasicLinearProcessNumbered"/>
    <dgm:cxn modelId="{0849D3F2-92D2-4BCA-BA0D-953BC58655DD}" type="presParOf" srcId="{EF8FBA9B-8F55-49C7-BBA6-E03660007EFE}" destId="{C756EF98-9BD9-45AC-9791-8900C6D5B362}" srcOrd="2" destOrd="0" presId="urn:microsoft.com/office/officeart/2016/7/layout/BasicLinearProcessNumbered"/>
    <dgm:cxn modelId="{A3684082-4FAE-4A31-BA73-C8A4B17E6879}" type="presParOf" srcId="{EF8FBA9B-8F55-49C7-BBA6-E03660007EFE}" destId="{32C3DB49-5B1D-4B87-BC58-774BB883CEAA}" srcOrd="3" destOrd="0" presId="urn:microsoft.com/office/officeart/2016/7/layout/BasicLinearProcessNumbered"/>
    <dgm:cxn modelId="{25151A56-9B20-4B0D-9883-EE2745AF106C}" type="presParOf" srcId="{4D206932-567C-4AA5-8AED-23ABB968389C}" destId="{E1A1C51C-AD51-44F6-87D9-47B747BDE42D}" srcOrd="1" destOrd="0" presId="urn:microsoft.com/office/officeart/2016/7/layout/BasicLinearProcessNumbered"/>
    <dgm:cxn modelId="{F6E3BB79-0AF0-4AA8-90BE-9AEFFB847FB7}" type="presParOf" srcId="{4D206932-567C-4AA5-8AED-23ABB968389C}" destId="{216230FD-6845-4340-BBB3-575DD3FA6E9E}" srcOrd="2" destOrd="0" presId="urn:microsoft.com/office/officeart/2016/7/layout/BasicLinearProcessNumbered"/>
    <dgm:cxn modelId="{F7537CCF-8A7C-49B2-8B87-4792F527F361}" type="presParOf" srcId="{216230FD-6845-4340-BBB3-575DD3FA6E9E}" destId="{BD47F1D3-B741-44A7-B31F-67C5D0A7CA71}" srcOrd="0" destOrd="0" presId="urn:microsoft.com/office/officeart/2016/7/layout/BasicLinearProcessNumbered"/>
    <dgm:cxn modelId="{ACEECD3D-313B-47AE-B0B1-EDF8331DF91A}" type="presParOf" srcId="{216230FD-6845-4340-BBB3-575DD3FA6E9E}" destId="{6A46B366-FE06-4085-86EC-5AB1F0CAD124}" srcOrd="1" destOrd="0" presId="urn:microsoft.com/office/officeart/2016/7/layout/BasicLinearProcessNumbered"/>
    <dgm:cxn modelId="{AE24621B-6ED3-411E-BA37-D211156040D4}" type="presParOf" srcId="{216230FD-6845-4340-BBB3-575DD3FA6E9E}" destId="{8C73BB1A-AA8C-4290-9F92-EBEED71156B6}" srcOrd="2" destOrd="0" presId="urn:microsoft.com/office/officeart/2016/7/layout/BasicLinearProcessNumbered"/>
    <dgm:cxn modelId="{AAEA1399-0FD8-48AA-B7AF-F0D544D0A50D}" type="presParOf" srcId="{216230FD-6845-4340-BBB3-575DD3FA6E9E}" destId="{4F570A3A-76B6-4F05-BEA9-A1DB880EBCD0}" srcOrd="3" destOrd="0" presId="urn:microsoft.com/office/officeart/2016/7/layout/BasicLinearProcessNumbered"/>
    <dgm:cxn modelId="{34BB382B-2375-4E05-8276-D499B7EA2285}" type="presParOf" srcId="{4D206932-567C-4AA5-8AED-23ABB968389C}" destId="{ECD0DD91-3F8E-4F87-B685-A00F9860DEA9}" srcOrd="3" destOrd="0" presId="urn:microsoft.com/office/officeart/2016/7/layout/BasicLinearProcessNumbered"/>
    <dgm:cxn modelId="{EF869A85-1164-457F-9405-CA5C43BCE489}" type="presParOf" srcId="{4D206932-567C-4AA5-8AED-23ABB968389C}" destId="{A155974A-C99D-44B7-BAF6-B5DD52E12B41}" srcOrd="4" destOrd="0" presId="urn:microsoft.com/office/officeart/2016/7/layout/BasicLinearProcessNumbered"/>
    <dgm:cxn modelId="{A9B3294E-84AE-4B93-9C0A-D5B10C76B114}" type="presParOf" srcId="{A155974A-C99D-44B7-BAF6-B5DD52E12B41}" destId="{D6EF94F0-0CBE-4E43-9DF8-F5CED8DDF389}" srcOrd="0" destOrd="0" presId="urn:microsoft.com/office/officeart/2016/7/layout/BasicLinearProcessNumbered"/>
    <dgm:cxn modelId="{FAF51893-B9B1-4652-94AB-B66BD02DA0E9}" type="presParOf" srcId="{A155974A-C99D-44B7-BAF6-B5DD52E12B41}" destId="{C8071C9F-7760-4FFC-BBF7-284B98851ACE}" srcOrd="1" destOrd="0" presId="urn:microsoft.com/office/officeart/2016/7/layout/BasicLinearProcessNumbered"/>
    <dgm:cxn modelId="{0557649A-1F87-4F15-9670-99F6CC6A3A7C}" type="presParOf" srcId="{A155974A-C99D-44B7-BAF6-B5DD52E12B41}" destId="{3C19D514-CD07-46C4-8D7F-C7182E45C0CC}" srcOrd="2" destOrd="0" presId="urn:microsoft.com/office/officeart/2016/7/layout/BasicLinearProcessNumbered"/>
    <dgm:cxn modelId="{DA39CF96-16BC-4316-A003-00CADEDACAA2}" type="presParOf" srcId="{A155974A-C99D-44B7-BAF6-B5DD52E12B41}" destId="{41F26042-0924-4482-9189-C7A05FF307DA}"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61CCB-D6B3-4B85-8618-DE4F08CDE41C}">
      <dsp:nvSpPr>
        <dsp:cNvPr id="0" name=""/>
        <dsp:cNvSpPr/>
      </dsp:nvSpPr>
      <dsp:spPr>
        <a:xfrm>
          <a:off x="0" y="0"/>
          <a:ext cx="3391179" cy="4388467"/>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4390" tIns="330200" rIns="264390" bIns="330200" numCol="1" spcCol="1270" anchor="t" anchorCtr="0">
          <a:noAutofit/>
        </a:bodyPr>
        <a:lstStyle/>
        <a:p>
          <a:pPr marL="0" lvl="0" indent="0" algn="l" defTabSz="1066800">
            <a:lnSpc>
              <a:spcPct val="90000"/>
            </a:lnSpc>
            <a:spcBef>
              <a:spcPct val="0"/>
            </a:spcBef>
            <a:spcAft>
              <a:spcPct val="35000"/>
            </a:spcAft>
            <a:buNone/>
          </a:pPr>
          <a:r>
            <a:rPr lang="en-US" sz="2400" kern="1200"/>
            <a:t>Phase I</a:t>
          </a:r>
        </a:p>
        <a:p>
          <a:pPr marL="228600" lvl="1" indent="-228600" algn="l" defTabSz="889000">
            <a:lnSpc>
              <a:spcPct val="90000"/>
            </a:lnSpc>
            <a:spcBef>
              <a:spcPct val="0"/>
            </a:spcBef>
            <a:spcAft>
              <a:spcPct val="15000"/>
            </a:spcAft>
            <a:buChar char="•"/>
          </a:pPr>
          <a:r>
            <a:rPr lang="en-US" sz="2000" kern="1200" dirty="0"/>
            <a:t>Build a CI/CD Pipeline to Automate Build and Deployment</a:t>
          </a:r>
        </a:p>
        <a:p>
          <a:pPr marL="228600" lvl="1" indent="-228600" algn="l" defTabSz="889000">
            <a:lnSpc>
              <a:spcPct val="90000"/>
            </a:lnSpc>
            <a:spcBef>
              <a:spcPct val="0"/>
            </a:spcBef>
            <a:spcAft>
              <a:spcPct val="15000"/>
            </a:spcAft>
            <a:buChar char="•"/>
          </a:pPr>
          <a:r>
            <a:rPr lang="en-US" sz="2000" kern="1200" dirty="0"/>
            <a:t>Implement a microservices strategy</a:t>
          </a:r>
        </a:p>
      </dsp:txBody>
      <dsp:txXfrm>
        <a:off x="0" y="1667617"/>
        <a:ext cx="3391179" cy="2633080"/>
      </dsp:txXfrm>
    </dsp:sp>
    <dsp:sp modelId="{CA5ACC06-14D1-47F8-A5CA-53B877714047}">
      <dsp:nvSpPr>
        <dsp:cNvPr id="0" name=""/>
        <dsp:cNvSpPr/>
      </dsp:nvSpPr>
      <dsp:spPr>
        <a:xfrm>
          <a:off x="1037319" y="438846"/>
          <a:ext cx="1316540" cy="1316540"/>
        </a:xfrm>
        <a:prstGeom prst="ellipse">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02643" tIns="12700" rIns="1026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30122" y="631649"/>
        <a:ext cx="930934" cy="930934"/>
      </dsp:txXfrm>
    </dsp:sp>
    <dsp:sp modelId="{C756EF98-9BD9-45AC-9791-8900C6D5B362}">
      <dsp:nvSpPr>
        <dsp:cNvPr id="0" name=""/>
        <dsp:cNvSpPr/>
      </dsp:nvSpPr>
      <dsp:spPr>
        <a:xfrm>
          <a:off x="0" y="4388395"/>
          <a:ext cx="3391179" cy="72"/>
        </a:xfrm>
        <a:prstGeom prst="rect">
          <a:avLst/>
        </a:prstGeom>
        <a:gradFill rotWithShape="0">
          <a:gsLst>
            <a:gs pos="0">
              <a:schemeClr val="accent5">
                <a:hueOff val="-1986775"/>
                <a:satOff val="7962"/>
                <a:lumOff val="1726"/>
                <a:alphaOff val="0"/>
                <a:tint val="50000"/>
                <a:satMod val="300000"/>
              </a:schemeClr>
            </a:gs>
            <a:gs pos="35000">
              <a:schemeClr val="accent5">
                <a:hueOff val="-1986775"/>
                <a:satOff val="7962"/>
                <a:lumOff val="1726"/>
                <a:alphaOff val="0"/>
                <a:tint val="37000"/>
                <a:satMod val="300000"/>
              </a:schemeClr>
            </a:gs>
            <a:gs pos="100000">
              <a:schemeClr val="accent5">
                <a:hueOff val="-1986775"/>
                <a:satOff val="7962"/>
                <a:lumOff val="1726"/>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BD47F1D3-B741-44A7-B31F-67C5D0A7CA71}">
      <dsp:nvSpPr>
        <dsp:cNvPr id="0" name=""/>
        <dsp:cNvSpPr/>
      </dsp:nvSpPr>
      <dsp:spPr>
        <a:xfrm>
          <a:off x="3730297" y="0"/>
          <a:ext cx="3391179" cy="4388467"/>
        </a:xfrm>
        <a:prstGeom prst="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4390" tIns="330200" rIns="264390" bIns="330200" numCol="1" spcCol="1270" anchor="t" anchorCtr="0">
          <a:noAutofit/>
        </a:bodyPr>
        <a:lstStyle/>
        <a:p>
          <a:pPr marL="0" lvl="0" indent="0" algn="l" defTabSz="1066800">
            <a:lnSpc>
              <a:spcPct val="90000"/>
            </a:lnSpc>
            <a:spcBef>
              <a:spcPct val="0"/>
            </a:spcBef>
            <a:spcAft>
              <a:spcPct val="35000"/>
            </a:spcAft>
            <a:buNone/>
          </a:pPr>
          <a:r>
            <a:rPr lang="en-US" sz="2400" kern="1200"/>
            <a:t>Phase II</a:t>
          </a:r>
        </a:p>
        <a:p>
          <a:pPr marL="228600" lvl="1" indent="-228600" algn="l" defTabSz="889000">
            <a:lnSpc>
              <a:spcPct val="90000"/>
            </a:lnSpc>
            <a:spcBef>
              <a:spcPct val="0"/>
            </a:spcBef>
            <a:spcAft>
              <a:spcPct val="15000"/>
            </a:spcAft>
            <a:buChar char="•"/>
          </a:pPr>
          <a:r>
            <a:rPr lang="en-US" sz="2000" kern="1200" dirty="0"/>
            <a:t>Containerize Apps</a:t>
          </a:r>
        </a:p>
        <a:p>
          <a:pPr marL="228600" lvl="1" indent="-228600" algn="l" defTabSz="889000">
            <a:lnSpc>
              <a:spcPct val="90000"/>
            </a:lnSpc>
            <a:spcBef>
              <a:spcPct val="0"/>
            </a:spcBef>
            <a:spcAft>
              <a:spcPct val="15000"/>
            </a:spcAft>
            <a:buChar char="•"/>
          </a:pPr>
          <a:r>
            <a:rPr lang="en-US" sz="2000" kern="1200" dirty="0"/>
            <a:t>Use App Containers to Build Environments</a:t>
          </a:r>
        </a:p>
        <a:p>
          <a:pPr marL="228600" lvl="1" indent="-228600" algn="l" defTabSz="889000">
            <a:lnSpc>
              <a:spcPct val="90000"/>
            </a:lnSpc>
            <a:spcBef>
              <a:spcPct val="0"/>
            </a:spcBef>
            <a:spcAft>
              <a:spcPct val="15000"/>
            </a:spcAft>
            <a:buChar char="•"/>
          </a:pPr>
          <a:r>
            <a:rPr lang="en-US" sz="2000" kern="1200" dirty="0"/>
            <a:t>Deploy to Containers as though they were servers</a:t>
          </a:r>
        </a:p>
      </dsp:txBody>
      <dsp:txXfrm>
        <a:off x="3730297" y="1667617"/>
        <a:ext cx="3391179" cy="2633080"/>
      </dsp:txXfrm>
    </dsp:sp>
    <dsp:sp modelId="{6A46B366-FE06-4085-86EC-5AB1F0CAD124}">
      <dsp:nvSpPr>
        <dsp:cNvPr id="0" name=""/>
        <dsp:cNvSpPr/>
      </dsp:nvSpPr>
      <dsp:spPr>
        <a:xfrm>
          <a:off x="4767617" y="438846"/>
          <a:ext cx="1316540" cy="1316540"/>
        </a:xfrm>
        <a:prstGeom prst="ellipse">
          <a:avLst/>
        </a:prstGeom>
        <a:gradFill rotWithShape="0">
          <a:gsLst>
            <a:gs pos="0">
              <a:schemeClr val="accent5">
                <a:hueOff val="-3973551"/>
                <a:satOff val="15924"/>
                <a:lumOff val="3451"/>
                <a:alphaOff val="0"/>
                <a:tint val="50000"/>
                <a:satMod val="300000"/>
              </a:schemeClr>
            </a:gs>
            <a:gs pos="35000">
              <a:schemeClr val="accent5">
                <a:hueOff val="-3973551"/>
                <a:satOff val="15924"/>
                <a:lumOff val="3451"/>
                <a:alphaOff val="0"/>
                <a:tint val="37000"/>
                <a:satMod val="300000"/>
              </a:schemeClr>
            </a:gs>
            <a:gs pos="100000">
              <a:schemeClr val="accent5">
                <a:hueOff val="-3973551"/>
                <a:satOff val="15924"/>
                <a:lumOff val="3451"/>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02643" tIns="12700" rIns="1026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960420" y="631649"/>
        <a:ext cx="930934" cy="930934"/>
      </dsp:txXfrm>
    </dsp:sp>
    <dsp:sp modelId="{8C73BB1A-AA8C-4290-9F92-EBEED71156B6}">
      <dsp:nvSpPr>
        <dsp:cNvPr id="0" name=""/>
        <dsp:cNvSpPr/>
      </dsp:nvSpPr>
      <dsp:spPr>
        <a:xfrm>
          <a:off x="3730297" y="4388395"/>
          <a:ext cx="3391179" cy="72"/>
        </a:xfrm>
        <a:prstGeom prst="rect">
          <a:avLst/>
        </a:prstGeom>
        <a:gradFill rotWithShape="0">
          <a:gsLst>
            <a:gs pos="0">
              <a:schemeClr val="accent5">
                <a:hueOff val="-5960326"/>
                <a:satOff val="23887"/>
                <a:lumOff val="5177"/>
                <a:alphaOff val="0"/>
                <a:tint val="50000"/>
                <a:satMod val="300000"/>
              </a:schemeClr>
            </a:gs>
            <a:gs pos="35000">
              <a:schemeClr val="accent5">
                <a:hueOff val="-5960326"/>
                <a:satOff val="23887"/>
                <a:lumOff val="5177"/>
                <a:alphaOff val="0"/>
                <a:tint val="37000"/>
                <a:satMod val="300000"/>
              </a:schemeClr>
            </a:gs>
            <a:gs pos="100000">
              <a:schemeClr val="accent5">
                <a:hueOff val="-5960326"/>
                <a:satOff val="23887"/>
                <a:lumOff val="5177"/>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D6EF94F0-0CBE-4E43-9DF8-F5CED8DDF389}">
      <dsp:nvSpPr>
        <dsp:cNvPr id="0" name=""/>
        <dsp:cNvSpPr/>
      </dsp:nvSpPr>
      <dsp:spPr>
        <a:xfrm>
          <a:off x="7460595" y="0"/>
          <a:ext cx="3391179" cy="4388467"/>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4390" tIns="330200" rIns="264390" bIns="330200" numCol="1" spcCol="1270" anchor="t" anchorCtr="0">
          <a:noAutofit/>
        </a:bodyPr>
        <a:lstStyle/>
        <a:p>
          <a:pPr marL="0" lvl="0" indent="0" algn="l" defTabSz="1066800">
            <a:lnSpc>
              <a:spcPct val="90000"/>
            </a:lnSpc>
            <a:spcBef>
              <a:spcPct val="0"/>
            </a:spcBef>
            <a:spcAft>
              <a:spcPct val="35000"/>
            </a:spcAft>
            <a:buNone/>
          </a:pPr>
          <a:r>
            <a:rPr lang="en-US" sz="2400" kern="1200"/>
            <a:t>Phase III</a:t>
          </a:r>
        </a:p>
        <a:p>
          <a:pPr marL="171450" lvl="1" indent="-171450" algn="l" defTabSz="800100">
            <a:lnSpc>
              <a:spcPct val="90000"/>
            </a:lnSpc>
            <a:spcBef>
              <a:spcPct val="0"/>
            </a:spcBef>
            <a:spcAft>
              <a:spcPct val="15000"/>
            </a:spcAft>
            <a:buChar char="•"/>
          </a:pPr>
          <a:r>
            <a:rPr lang="en-US" sz="1800" kern="1200" dirty="0"/>
            <a:t>Build Containers within the CI/CD Pipeline</a:t>
          </a:r>
        </a:p>
        <a:p>
          <a:pPr marL="171450" lvl="1" indent="-171450" algn="l" defTabSz="800100">
            <a:lnSpc>
              <a:spcPct val="90000"/>
            </a:lnSpc>
            <a:spcBef>
              <a:spcPct val="0"/>
            </a:spcBef>
            <a:spcAft>
              <a:spcPct val="15000"/>
            </a:spcAft>
            <a:buChar char="•"/>
          </a:pPr>
          <a:r>
            <a:rPr lang="en-US" sz="1800" kern="1200" dirty="0"/>
            <a:t>Deploy Containers to Environments through and Orchestrated Delivery Platform</a:t>
          </a:r>
        </a:p>
      </dsp:txBody>
      <dsp:txXfrm>
        <a:off x="7460595" y="1667617"/>
        <a:ext cx="3391179" cy="2633080"/>
      </dsp:txXfrm>
    </dsp:sp>
    <dsp:sp modelId="{C8071C9F-7760-4FFC-BBF7-284B98851ACE}">
      <dsp:nvSpPr>
        <dsp:cNvPr id="0" name=""/>
        <dsp:cNvSpPr/>
      </dsp:nvSpPr>
      <dsp:spPr>
        <a:xfrm>
          <a:off x="8497915" y="438846"/>
          <a:ext cx="1316540" cy="1316540"/>
        </a:xfrm>
        <a:prstGeom prst="ellipse">
          <a:avLst/>
        </a:prstGeom>
        <a:gradFill rotWithShape="0">
          <a:gsLst>
            <a:gs pos="0">
              <a:schemeClr val="accent5">
                <a:hueOff val="-7947101"/>
                <a:satOff val="31849"/>
                <a:lumOff val="6902"/>
                <a:alphaOff val="0"/>
                <a:tint val="50000"/>
                <a:satMod val="300000"/>
              </a:schemeClr>
            </a:gs>
            <a:gs pos="35000">
              <a:schemeClr val="accent5">
                <a:hueOff val="-7947101"/>
                <a:satOff val="31849"/>
                <a:lumOff val="6902"/>
                <a:alphaOff val="0"/>
                <a:tint val="37000"/>
                <a:satMod val="300000"/>
              </a:schemeClr>
            </a:gs>
            <a:gs pos="100000">
              <a:schemeClr val="accent5">
                <a:hueOff val="-7947101"/>
                <a:satOff val="31849"/>
                <a:lumOff val="6902"/>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02643" tIns="12700" rIns="1026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690718" y="631649"/>
        <a:ext cx="930934" cy="930934"/>
      </dsp:txXfrm>
    </dsp:sp>
    <dsp:sp modelId="{3C19D514-CD07-46C4-8D7F-C7182E45C0CC}">
      <dsp:nvSpPr>
        <dsp:cNvPr id="0" name=""/>
        <dsp:cNvSpPr/>
      </dsp:nvSpPr>
      <dsp:spPr>
        <a:xfrm>
          <a:off x="7460595" y="4388395"/>
          <a:ext cx="3391179" cy="72"/>
        </a:xfrm>
        <a:prstGeom prst="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Header Placeholder 1">
            <a:extLst>
              <a:ext uri="{FF2B5EF4-FFF2-40B4-BE49-F238E27FC236}">
                <a16:creationId xmlns:a16="http://schemas.microsoft.com/office/drawing/2014/main" id="{04ED707D-E5C5-5CEC-3886-85C314A1227C}"/>
              </a:ext>
            </a:extLst>
          </p:cNvPr>
          <p:cNvSpPr>
            <a:spLocks noGrp="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7171" name="Date Placeholder 2">
            <a:extLst>
              <a:ext uri="{FF2B5EF4-FFF2-40B4-BE49-F238E27FC236}">
                <a16:creationId xmlns:a16="http://schemas.microsoft.com/office/drawing/2014/main" id="{72429705-5F87-8274-DF7A-57D22FF8A25B}"/>
              </a:ext>
            </a:extLst>
          </p:cNvPr>
          <p:cNvSpPr>
            <a:spLocks noGrp="1"/>
          </p:cNvSpPr>
          <p:nvPr>
            <p:ph type="dt" sz="quarter"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C3CB905-21A4-44E6-9896-7F4A159FDE70}" type="datetimeFigureOut">
              <a:rPr lang="en-US" altLang="en-US"/>
              <a:pPr/>
              <a:t>3/4/2024</a:t>
            </a:fld>
            <a:endParaRPr lang="en-US" altLang="en-US"/>
          </a:p>
        </p:txBody>
      </p:sp>
      <p:sp>
        <p:nvSpPr>
          <p:cNvPr id="7172" name="Footer Placeholder 3">
            <a:extLst>
              <a:ext uri="{FF2B5EF4-FFF2-40B4-BE49-F238E27FC236}">
                <a16:creationId xmlns:a16="http://schemas.microsoft.com/office/drawing/2014/main" id="{CD9D000F-8E7E-D2A1-766E-5AEBA6D38918}"/>
              </a:ext>
            </a:extLst>
          </p:cNvPr>
          <p:cNvSpPr>
            <a:spLocks noGrp="1"/>
          </p:cNvSpPr>
          <p:nvPr>
            <p:ph type="ftr" sz="quarter" idx="2"/>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7173" name="Slide Number Placeholder 4">
            <a:extLst>
              <a:ext uri="{FF2B5EF4-FFF2-40B4-BE49-F238E27FC236}">
                <a16:creationId xmlns:a16="http://schemas.microsoft.com/office/drawing/2014/main" id="{A1A1CECD-97AB-041C-8DCA-7F4EB0E24ACA}"/>
              </a:ext>
            </a:extLst>
          </p:cNvPr>
          <p:cNvSpPr>
            <a:spLocks noGrp="1"/>
          </p:cNvSpPr>
          <p:nvPr>
            <p:ph type="sldNum" sz="quarter" idx="3"/>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D381562-ECDC-439B-88CE-3C9112F342A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hape 3">
            <a:extLst>
              <a:ext uri="{FF2B5EF4-FFF2-40B4-BE49-F238E27FC236}">
                <a16:creationId xmlns:a16="http://schemas.microsoft.com/office/drawing/2014/main" id="{CA1AC6FF-ECCE-C2C8-4B39-F38400F63B25}"/>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4C3E4EB6-5D8E-102B-EFAC-060EC6071431}"/>
              </a:ext>
            </a:extLst>
          </p:cNvPr>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endParaRPr noProof="0"/>
          </a:p>
        </p:txBody>
      </p:sp>
    </p:spTree>
  </p:cSld>
  <p:clrMap bg1="lt1" tx1="dk1" bg2="dk2" tx2="lt2" accent1="accent1" accent2="accent2" accent3="accent3" accent4="accent4" accent5="accent5" accent6="accent6" hlink="hlink" folHlink="folHlink"/>
  <p:notesStyle>
    <a:lvl1pPr marL="457200" indent="-298450" algn="l" rtl="0" fontAlgn="base">
      <a:spcBef>
        <a:spcPct val="30000"/>
      </a:spcBef>
      <a:spcAft>
        <a:spcPct val="0"/>
      </a:spcAft>
      <a:defRPr sz="1200" kern="1200">
        <a:solidFill>
          <a:schemeClr val="tx1"/>
        </a:solidFill>
        <a:latin typeface="+mn-lt"/>
        <a:ea typeface="+mn-ea"/>
        <a:cs typeface="+mn-cs"/>
      </a:defRPr>
    </a:lvl1pPr>
    <a:lvl2pPr marL="914400" indent="-298450" algn="l" rtl="0" fontAlgn="base">
      <a:spcBef>
        <a:spcPct val="30000"/>
      </a:spcBef>
      <a:spcAft>
        <a:spcPct val="0"/>
      </a:spcAft>
      <a:defRPr sz="1200" kern="1200">
        <a:solidFill>
          <a:schemeClr val="tx1"/>
        </a:solidFill>
        <a:latin typeface="+mn-lt"/>
        <a:ea typeface="+mn-ea"/>
        <a:cs typeface="+mn-cs"/>
      </a:defRPr>
    </a:lvl2pPr>
    <a:lvl3pPr marL="1371600" indent="-298450" algn="l" rtl="0" fontAlgn="base">
      <a:spcBef>
        <a:spcPct val="30000"/>
      </a:spcBef>
      <a:spcAft>
        <a:spcPct val="0"/>
      </a:spcAft>
      <a:defRPr sz="1200" kern="1200">
        <a:solidFill>
          <a:schemeClr val="tx1"/>
        </a:solidFill>
        <a:latin typeface="+mn-lt"/>
        <a:ea typeface="+mn-ea"/>
        <a:cs typeface="+mn-cs"/>
      </a:defRPr>
    </a:lvl3pPr>
    <a:lvl4pPr marL="1828800" indent="-298450" algn="l" rtl="0" fontAlgn="base">
      <a:spcBef>
        <a:spcPct val="30000"/>
      </a:spcBef>
      <a:spcAft>
        <a:spcPct val="0"/>
      </a:spcAft>
      <a:defRPr sz="1200" kern="1200">
        <a:solidFill>
          <a:schemeClr val="tx1"/>
        </a:solidFill>
        <a:latin typeface="+mn-lt"/>
        <a:ea typeface="+mn-ea"/>
        <a:cs typeface="+mn-cs"/>
      </a:defRPr>
    </a:lvl4pPr>
    <a:lvl5pPr marL="2286000" indent="-29845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rainvire.com/devop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1055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a:t>
            </a:r>
            <a:r>
              <a:rPr lang="en-US" baseline="0" dirty="0"/>
              <a:t> examples of applying continuous security throughout the DevOps process include the following.  Some are still point in time, but has taken more of a prominence because security overall is a first-class citizen to the process.</a:t>
            </a:r>
          </a:p>
          <a:p>
            <a:endParaRPr lang="en-US" baseline="0" dirty="0"/>
          </a:p>
          <a:p>
            <a:r>
              <a:rPr lang="en-US" baseline="0" dirty="0"/>
              <a:t>Other security functions like vulnerability assessment, dynamic application security testing, and compliance checks are continuously verified throughout the entire end-to-end cycle.</a:t>
            </a:r>
          </a:p>
          <a:p>
            <a:endParaRPr lang="en-US" baseline="0" dirty="0"/>
          </a:p>
          <a:p>
            <a:r>
              <a:rPr lang="en-US" baseline="0" dirty="0"/>
              <a:t>Security can Shift Left by doing more earlier before costly security mistakes are released to production, and by integrating security into the IT and Application infrastructures, it’s easy for DevOps to use.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25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many</a:t>
            </a:r>
            <a:r>
              <a:rPr lang="en-US" baseline="0" dirty="0"/>
              <a:t> considerations in how you can accelerate usage of security within DevOps.  I’ll give examples of each one.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676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878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Graphic: </a:t>
            </a:r>
            <a:r>
              <a:rPr lang="en-US" dirty="0">
                <a:hlinkClick r:id="rId3"/>
              </a:rPr>
              <a:t>https://www.brainvire.com/devops/</a:t>
            </a:r>
            <a:r>
              <a:rPr lang="en-US" dirty="0"/>
              <a:t> (with modifications from AFIT)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cs typeface="Arial"/>
              </a:rPr>
              <a:t>DEV/OPS </a:t>
            </a:r>
            <a:r>
              <a:rPr lang="en-US" sz="1200" dirty="0">
                <a:cs typeface="Arial"/>
              </a:rPr>
              <a:t>uses automation and monitoring of short dev </a:t>
            </a:r>
            <a:r>
              <a:rPr lang="en-US" sz="1200" spc="-310" dirty="0">
                <a:cs typeface="Arial"/>
              </a:rPr>
              <a:t> </a:t>
            </a:r>
            <a:r>
              <a:rPr lang="en-US" sz="1200" spc="-5" dirty="0">
                <a:cs typeface="Arial"/>
              </a:rPr>
              <a:t>cycles,  </a:t>
            </a:r>
            <a:r>
              <a:rPr lang="en-US" sz="1200" dirty="0">
                <a:cs typeface="Arial"/>
              </a:rPr>
              <a:t>frequent </a:t>
            </a:r>
            <a:r>
              <a:rPr lang="en-US" sz="1200" spc="-5" dirty="0">
                <a:cs typeface="Arial"/>
              </a:rPr>
              <a:t>deployments </a:t>
            </a:r>
            <a:r>
              <a:rPr lang="en-US" sz="1200" dirty="0">
                <a:cs typeface="Arial"/>
              </a:rPr>
              <a:t>and aligns </a:t>
            </a:r>
            <a:r>
              <a:rPr lang="en-US" sz="1200" spc="5" dirty="0">
                <a:cs typeface="Arial"/>
              </a:rPr>
              <a:t>with </a:t>
            </a:r>
            <a:r>
              <a:rPr lang="en-US" sz="1200" dirty="0">
                <a:cs typeface="Arial"/>
              </a:rPr>
              <a:t>business</a:t>
            </a:r>
            <a:r>
              <a:rPr lang="en-US" sz="1200" spc="-310" dirty="0">
                <a:cs typeface="Arial"/>
              </a:rPr>
              <a:t> </a:t>
            </a:r>
            <a:r>
              <a:rPr lang="en-US" sz="1200" dirty="0">
                <a:cs typeface="Arial"/>
              </a:rPr>
              <a:t>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FCA39-4259-47AE-894A-AC45B1711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51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5E17D05-443C-4D05-A0A5-ED52E3FFD120}" type="slidenum">
              <a:rPr kumimoji="0" lang="en-US" sz="1200" b="0" i="0" u="none" strike="noStrike" kern="1200" cap="none" spc="0" normalizeH="0" baseline="0" noProof="0" smtClean="0">
                <a:ln>
                  <a:noFill/>
                </a:ln>
                <a:solidFill>
                  <a:srgbClr val="000000"/>
                </a:solidFill>
                <a:effectLst/>
                <a:uLnTx/>
                <a:uFillTx/>
                <a:latin typeface="Gill Sans MT" charset="0"/>
                <a:ea typeface="MS PGothic"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Gill Sans MT" charset="0"/>
              <a:ea typeface="MS PGothic" charset="0"/>
            </a:endParaRPr>
          </a:p>
        </p:txBody>
      </p:sp>
    </p:spTree>
    <p:extLst>
      <p:ext uri="{BB962C8B-B14F-4D97-AF65-F5344CB8AC3E}">
        <p14:creationId xmlns:p14="http://schemas.microsoft.com/office/powerpoint/2010/main" val="88309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3238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63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405" name="Google Shape;405;p1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Calibri"/>
              <a:buNone/>
              <a:tabLst/>
              <a:defRPr/>
            </a:pPr>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06" name="Google Shape;406;p1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57150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07" name="Google Shape;407;p1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r>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1/8/2019 7:01 PM</a:t>
            </a:r>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08" name="Google Shape;408;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t>38</a:t>
            </a:fld>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414" name="Google Shape;4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dirty="0"/>
          </a:p>
        </p:txBody>
      </p:sp>
      <p:sp>
        <p:nvSpPr>
          <p:cNvPr id="419" name="Google Shape;419;p13: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a:t>
            </a:r>
            <a:r>
              <a:rPr lang="en-US" baseline="0" dirty="0"/>
              <a:t> of what development methodology is used – Agile, XP, Waterfall, Agile-fall – the process is pretty much the same over short or long sprints.  </a:t>
            </a:r>
          </a:p>
          <a:p>
            <a:r>
              <a:rPr lang="en-US" baseline="0" dirty="0"/>
              <a:t>Find defects in production that are the costliest to fix, and it’s less expensive the earlier you can catch the defect.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7198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Here is the data scientist’s inner loop of work</a:t>
            </a:r>
            <a:endParaRPr/>
          </a:p>
          <a:p>
            <a:pPr marL="0" lvl="0" indent="0" algn="l" rtl="0">
              <a:lnSpc>
                <a:spcPct val="90000"/>
              </a:lnSpc>
              <a:spcBef>
                <a:spcPts val="0"/>
              </a:spcBef>
              <a:spcAft>
                <a:spcPts val="0"/>
              </a:spcAft>
              <a:buSzPts val="1400"/>
              <a:buNone/>
            </a:pPr>
            <a:endParaRPr/>
          </a:p>
        </p:txBody>
      </p:sp>
      <p:sp>
        <p:nvSpPr>
          <p:cNvPr id="463" name="Google Shape;463;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200"/>
                <a:buFont typeface="Quattrocento Sans"/>
                <a:buNone/>
                <a:tabLst/>
                <a:defRPr/>
              </a:pPr>
              <a:t>41</a:t>
            </a:fld>
            <a:endParaRPr kumimoji="0" sz="12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553" name="Google Shape;553;p15: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559" name="Google Shape;55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7: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565" name="Google Shape;565;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8: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617" name="Google Shape;617;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dirty="0"/>
          </a:p>
        </p:txBody>
      </p:sp>
      <p:sp>
        <p:nvSpPr>
          <p:cNvPr id="624" name="Google Shape;6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630" name="Google Shape;630;p20: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636" name="Google Shape;636;p21: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642" name="Google Shape;642;p22: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a:p>
        </p:txBody>
      </p:sp>
      <p:sp>
        <p:nvSpPr>
          <p:cNvPr id="648" name="Google Shape;648;p23:notes"/>
          <p:cNvSpPr>
            <a:spLocks noGrp="1" noRot="1" noChangeAspect="1"/>
          </p:cNvSpPr>
          <p:nvPr>
            <p:ph type="sldImg" idx="2"/>
          </p:nvPr>
        </p:nvSpPr>
        <p:spPr>
          <a:xfrm>
            <a:off x="685411" y="1143000"/>
            <a:ext cx="54873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apply this same model to security issues, it’s costly to fix them in production as it requires patching software or changing application code that might break</a:t>
            </a:r>
            <a:r>
              <a:rPr lang="en-US" baseline="0" dirty="0"/>
              <a:t> the application.  Who will pay for this?  It’s one thing to fix a functional defect, the business owner will want their app to work properly, but what’s the reaction if you tell them that there is a Severity 5 vulnerability in Java 1.8.0.1 that allows for a remote code execution exploit.  Huh?</a:t>
            </a:r>
          </a:p>
          <a:p>
            <a:endParaRPr lang="en-US" baseline="0" dirty="0"/>
          </a:p>
          <a:p>
            <a:r>
              <a:rPr lang="en-US" baseline="0" dirty="0"/>
              <a:t>It’s probably more expensive to fix security issues in production rather than functional defects in production.  If you have to patch Apache or Java or some rare networking library, the entire application needs to be thoroughly tested.  That’s much more involved and costs event more than say fixing a single defect in an isolated feature from a functional point of view.</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1572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dirty="0"/>
              <a:t>Data prep needs to be versioned as part of training as well</a:t>
            </a:r>
            <a:endParaRPr dirty="0"/>
          </a:p>
          <a:p>
            <a:pPr marL="0" lvl="0" indent="0" algn="l" rtl="0">
              <a:lnSpc>
                <a:spcPct val="90000"/>
              </a:lnSpc>
              <a:spcBef>
                <a:spcPts val="0"/>
              </a:spcBef>
              <a:spcAft>
                <a:spcPts val="0"/>
              </a:spcAft>
              <a:buSzPts val="1400"/>
              <a:buNone/>
            </a:pPr>
            <a:r>
              <a:rPr lang="en-US" dirty="0"/>
              <a:t>Wrangling / training / inferencing </a:t>
            </a:r>
            <a:endParaRPr dirty="0"/>
          </a:p>
          <a:p>
            <a:pPr marL="0" lvl="0" indent="0" algn="l" rtl="0">
              <a:lnSpc>
                <a:spcPct val="90000"/>
              </a:lnSpc>
              <a:spcBef>
                <a:spcPts val="0"/>
              </a:spcBef>
              <a:spcAft>
                <a:spcPts val="0"/>
              </a:spcAft>
              <a:buSzPts val="1400"/>
              <a:buNone/>
            </a:pPr>
            <a:endParaRPr dirty="0"/>
          </a:p>
          <a:p>
            <a:pPr marL="0" lvl="0" indent="0" algn="l" rtl="0">
              <a:lnSpc>
                <a:spcPct val="90000"/>
              </a:lnSpc>
              <a:spcBef>
                <a:spcPts val="0"/>
              </a:spcBef>
              <a:spcAft>
                <a:spcPts val="0"/>
              </a:spcAft>
              <a:buSzPts val="1400"/>
              <a:buNone/>
            </a:pPr>
            <a:r>
              <a:rPr lang="en-US" dirty="0"/>
              <a:t>Ingress controller for routing</a:t>
            </a:r>
            <a:endParaRPr dirty="0"/>
          </a:p>
          <a:p>
            <a:pPr marL="0" lvl="0" indent="0" algn="l" rtl="0">
              <a:lnSpc>
                <a:spcPct val="90000"/>
              </a:lnSpc>
              <a:spcBef>
                <a:spcPts val="0"/>
              </a:spcBef>
              <a:spcAft>
                <a:spcPts val="0"/>
              </a:spcAft>
              <a:buSzPts val="1400"/>
              <a:buNone/>
            </a:pPr>
            <a:r>
              <a:rPr lang="en-US" dirty="0"/>
              <a:t>Traffic from k8s / </a:t>
            </a:r>
            <a:r>
              <a:rPr lang="en-US" dirty="0" err="1"/>
              <a:t>aml</a:t>
            </a:r>
            <a:r>
              <a:rPr lang="en-US" dirty="0"/>
              <a:t> is looking at </a:t>
            </a:r>
            <a:r>
              <a:rPr lang="en-US" dirty="0" err="1"/>
              <a:t>istio</a:t>
            </a:r>
            <a:endParaRPr dirty="0"/>
          </a:p>
          <a:p>
            <a:pPr marL="0" lvl="0" indent="0" algn="l" rtl="0">
              <a:lnSpc>
                <a:spcPct val="90000"/>
              </a:lnSpc>
              <a:spcBef>
                <a:spcPts val="0"/>
              </a:spcBef>
              <a:spcAft>
                <a:spcPts val="0"/>
              </a:spcAft>
              <a:buSzPts val="1400"/>
              <a:buNone/>
            </a:pPr>
            <a:endParaRPr dirty="0"/>
          </a:p>
          <a:p>
            <a:pPr marL="0" lvl="0" indent="0" algn="l" rtl="0">
              <a:lnSpc>
                <a:spcPct val="90000"/>
              </a:lnSpc>
              <a:spcBef>
                <a:spcPts val="0"/>
              </a:spcBef>
              <a:spcAft>
                <a:spcPts val="0"/>
              </a:spcAft>
              <a:buSzPts val="1400"/>
              <a:buNone/>
            </a:pPr>
            <a:r>
              <a:rPr lang="en-US" dirty="0"/>
              <a:t>Confuse.com in UK</a:t>
            </a:r>
          </a:p>
          <a:p>
            <a:pPr marL="0" lvl="0" indent="0" algn="l" rtl="0">
              <a:lnSpc>
                <a:spcPct val="90000"/>
              </a:lnSpc>
              <a:spcBef>
                <a:spcPts val="0"/>
              </a:spcBef>
              <a:spcAft>
                <a:spcPts val="0"/>
              </a:spcAft>
              <a:buSzPts val="1400"/>
              <a:buNone/>
            </a:pPr>
            <a:r>
              <a:rPr lang="en-US" b="0" i="0" dirty="0">
                <a:solidFill>
                  <a:srgbClr val="202124"/>
                </a:solidFill>
                <a:effectLst/>
                <a:latin typeface="arial" panose="020B0604020202020204" pitchFamily="34" charset="0"/>
              </a:rPr>
              <a:t>Open Neural Network Exchange</a:t>
            </a:r>
            <a:endParaRPr dirty="0"/>
          </a:p>
        </p:txBody>
      </p:sp>
      <p:sp>
        <p:nvSpPr>
          <p:cNvPr id="655" name="Google Shape;655;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if this is Waterfal</a:t>
            </a:r>
            <a:r>
              <a:rPr lang="en-US" baseline="0" dirty="0"/>
              <a:t>l or an Agile sprint, security usually can assess at two points in time.  A small effort near the end of the testing or staging phase to catch “critical issues” before production, and a second larger assessments on production systems often weekly or monthly.  This does not support the point that security is integrated into the DevOps process, and more importantly, security findings that need to be fixed are presented after the development project has completed.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609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Shift Left is</a:t>
            </a:r>
            <a:r>
              <a:rPr lang="en-US" baseline="0" dirty="0"/>
              <a:t> being used by software development to improve quality in development projects.  Agile shows that by creating multiple sprint throughout the development project such that more is done earlier in the process.</a:t>
            </a:r>
          </a:p>
          <a:p>
            <a:r>
              <a:rPr lang="en-US" baseline="0" dirty="0"/>
              <a:t>One could wonder:  if it’s good enough for Development to “Shift Left”, how can I apply this to Security?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43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natural inclination is to do </a:t>
            </a:r>
            <a:r>
              <a:rPr lang="en-US" baseline="0" dirty="0"/>
              <a:t>more of the same things but earlier in the development cycle.</a:t>
            </a:r>
          </a:p>
          <a:p>
            <a:endParaRPr lang="en-US" baseline="0" dirty="0"/>
          </a:p>
          <a:p>
            <a:r>
              <a:rPr lang="en-US" b="1" baseline="0" dirty="0"/>
              <a:t>Unfortunately, if the security tools are not integrated into developer tools, processes, and workflow, this creates barriers, gates, slowdowns, and disrupts the development process.</a:t>
            </a:r>
          </a:p>
          <a:p>
            <a:endParaRPr lang="en-US" b="1" baseline="0" dirty="0"/>
          </a:p>
          <a:p>
            <a:r>
              <a:rPr lang="en-US" baseline="0" dirty="0"/>
              <a:t>Doing the same things earlier more than likely makes the security teams a Foe of development, not a Friend.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764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don’t want to have</a:t>
            </a:r>
            <a:r>
              <a:rPr lang="en-US" baseline="0" dirty="0"/>
              <a:t> a negative backlash from your developer users, and you don’t want to be left on the side of the road.</a:t>
            </a:r>
          </a:p>
          <a:p>
            <a:endParaRPr lang="en-US" baseline="0" dirty="0"/>
          </a:p>
          <a:p>
            <a:r>
              <a:rPr lang="en-US" baseline="0" dirty="0"/>
              <a:t>You need to take a different approach.</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01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base" latinLnBrk="0" hangingPunct="1">
              <a:lnSpc>
                <a:spcPct val="100000"/>
              </a:lnSpc>
              <a:spcBef>
                <a:spcPts val="0"/>
              </a:spcBef>
              <a:spcAft>
                <a:spcPts val="0"/>
              </a:spcAft>
              <a:buClrTx/>
              <a:buSzPts val="1100"/>
              <a:buFontTx/>
              <a:buChar char="●"/>
              <a:tabLst/>
              <a:defRPr/>
            </a:pPr>
            <a:r>
              <a:rPr lang="en-US" sz="1100" i="1" dirty="0">
                <a:solidFill>
                  <a:prstClr val="black"/>
                </a:solidFill>
                <a:latin typeface="Calibri"/>
                <a:cs typeface="+mn-cs"/>
              </a:rPr>
              <a:t>Source: http://www.foodengineeringmag.com/articles/88990-tech-update-metal-detection-xray-inspection-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767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a:t>
            </a:r>
            <a:r>
              <a:rPr lang="en-US" baseline="0" dirty="0"/>
              <a:t> of point-in-time security, integrate continuous security through the entire DevOps and CI/CD processes.  Provide tools and integrations that make it seamless to developer and operations users.</a:t>
            </a:r>
          </a:p>
          <a:p>
            <a:endParaRPr lang="en-US" baseline="0" dirty="0"/>
          </a:p>
          <a:p>
            <a:r>
              <a:rPr lang="en-US" baseline="0" dirty="0"/>
              <a:t>Then the assessment that is performed in production is less about assessing the entire process, but rather looking for net new security issues that have occurred since the deploy to production, like new vulnerability disclosures.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4431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hyperlink" Target="http://aka.ms/fall2018mlads" TargetMode="External"/><Relationship Id="rId2" Type="http://schemas.openxmlformats.org/officeDocument/2006/relationships/image" Target="../media/image41.jpg"/><Relationship Id="rId1" Type="http://schemas.openxmlformats.org/officeDocument/2006/relationships/slideMaster" Target="../slideMasters/slideMaster9.xml"/><Relationship Id="rId4" Type="http://schemas.openxmlformats.org/officeDocument/2006/relationships/image" Target="../media/image42.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7.emf"/><Relationship Id="rId4"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603009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623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E6A8740-5D9A-4C25-F1B4-459C97F32BED}"/>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F067DAD3-D05D-87AF-682C-888DAEB7AC3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AF93D23-CABA-4D8E-8144-142C6D2CD999}"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9F788EA7-9C25-C9B5-411A-0AB0C3F014D4}"/>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3120813" y="975361"/>
            <a:ext cx="8290560" cy="1653116"/>
          </a:xfrm>
        </p:spPr>
        <p:txBody>
          <a:bodyPr anchor="ctr"/>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8" name="Text"/>
          <p:cNvSpPr>
            <a:spLocks noGrp="1"/>
          </p:cNvSpPr>
          <p:nvPr>
            <p:ph idx="11"/>
          </p:nvPr>
        </p:nvSpPr>
        <p:spPr>
          <a:xfrm>
            <a:off x="3120813" y="3410850"/>
            <a:ext cx="8290560" cy="1653116"/>
          </a:xfrm>
        </p:spPr>
        <p:txBody>
          <a:bodyPr anchor="ctr"/>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2" name="Picture Placeholder 2"/>
          <p:cNvSpPr>
            <a:spLocks noGrp="1"/>
          </p:cNvSpPr>
          <p:nvPr>
            <p:ph type="pic" sz="quarter" idx="12"/>
          </p:nvPr>
        </p:nvSpPr>
        <p:spPr>
          <a:xfrm>
            <a:off x="487680" y="3410850"/>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3" name="Picture Placeholder 2"/>
          <p:cNvSpPr>
            <a:spLocks noGrp="1"/>
          </p:cNvSpPr>
          <p:nvPr>
            <p:ph type="pic" sz="quarter" idx="10"/>
          </p:nvPr>
        </p:nvSpPr>
        <p:spPr>
          <a:xfrm>
            <a:off x="487680" y="975361"/>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131130928"/>
      </p:ext>
    </p:extLst>
  </p:cSld>
  <p:clrMapOvr>
    <a:masterClrMapping/>
  </p:clrMapOvr>
  <p:transition spd="med">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DCCFE71-D555-0488-A76F-F8309613094A}"/>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CCABBCBF-1B86-D4B8-6610-7877F1980F78}"/>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8048D2C-F7CC-4C02-B5F0-BFA3B0B22863}"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DC83D59F-0942-9E15-C201-89D3F8905CC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48767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2" name="Text"/>
          <p:cNvSpPr>
            <a:spLocks noGrp="1"/>
          </p:cNvSpPr>
          <p:nvPr>
            <p:ph idx="11"/>
          </p:nvPr>
        </p:nvSpPr>
        <p:spPr>
          <a:xfrm>
            <a:off x="454151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4" name="Text"/>
          <p:cNvSpPr>
            <a:spLocks noGrp="1"/>
          </p:cNvSpPr>
          <p:nvPr>
            <p:ph idx="13"/>
          </p:nvPr>
        </p:nvSpPr>
        <p:spPr>
          <a:xfrm>
            <a:off x="8595360"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3" name="Picture Placeholder 2"/>
          <p:cNvSpPr>
            <a:spLocks noGrp="1"/>
          </p:cNvSpPr>
          <p:nvPr>
            <p:ph type="pic" sz="quarter" idx="10"/>
          </p:nvPr>
        </p:nvSpPr>
        <p:spPr>
          <a:xfrm>
            <a:off x="969432"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3" name="Picture Placeholder 2"/>
          <p:cNvSpPr>
            <a:spLocks noGrp="1"/>
          </p:cNvSpPr>
          <p:nvPr>
            <p:ph type="pic" sz="quarter" idx="12"/>
          </p:nvPr>
        </p:nvSpPr>
        <p:spPr>
          <a:xfrm>
            <a:off x="5023272"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5" name="Picture Placeholder 2"/>
          <p:cNvSpPr>
            <a:spLocks noGrp="1"/>
          </p:cNvSpPr>
          <p:nvPr>
            <p:ph type="pic" sz="quarter" idx="14"/>
          </p:nvPr>
        </p:nvSpPr>
        <p:spPr>
          <a:xfrm>
            <a:off x="9077114"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378650401"/>
      </p:ext>
    </p:extLst>
  </p:cSld>
  <p:clrMapOvr>
    <a:masterClrMapping/>
  </p:clrMapOvr>
  <p:transition spd="med">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F3F2784-B2AE-94AC-7211-8DBB6867EE21}"/>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Page #">
            <a:extLst>
              <a:ext uri="{FF2B5EF4-FFF2-40B4-BE49-F238E27FC236}">
                <a16:creationId xmlns:a16="http://schemas.microsoft.com/office/drawing/2014/main" id="{9B27B9AF-0B89-D3E7-C535-540EB3FAB11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3DA977D-7363-4111-8C5F-094DF6A89E4B}"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FAE6758F-3CE2-61C5-4E1C-D42133B74C2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baseline="0">
                <a:solidFill>
                  <a:schemeClr val="tx1"/>
                </a:solidFill>
              </a:defRPr>
            </a:lvl1pPr>
          </a:lstStyle>
          <a:p>
            <a:r>
              <a:rPr lang="en-US"/>
              <a:t>Click to edit Master title style</a:t>
            </a:r>
            <a:endParaRPr lang="en-US" dirty="0"/>
          </a:p>
        </p:txBody>
      </p:sp>
      <p:sp>
        <p:nvSpPr>
          <p:cNvPr id="3" name="Agenda"/>
          <p:cNvSpPr>
            <a:spLocks noGrp="1"/>
          </p:cNvSpPr>
          <p:nvPr>
            <p:ph idx="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chemeClr val="accent4"/>
                </a:solidFill>
                <a:latin typeface="Georgia" pitchFamily="18" charset="0"/>
                <a:cs typeface="Adobe Arabic" pitchFamily="18" charset="-78"/>
              </a:defRPr>
            </a:lvl1pPr>
            <a:lvl2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2pPr>
            <a:lvl3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3pPr>
            <a:lvl4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4pPr>
            <a:lvl5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173545"/>
      </p:ext>
    </p:extLst>
  </p:cSld>
  <p:clrMapOvr>
    <a:masterClrMapping/>
  </p:clrMapOvr>
  <p:transition spd="med">
    <p:fade/>
  </p:transition>
  <p:hf sldNum="0"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D064B04-0008-40F8-8783-F48CE21F8D31}"/>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Page #">
            <a:extLst>
              <a:ext uri="{FF2B5EF4-FFF2-40B4-BE49-F238E27FC236}">
                <a16:creationId xmlns:a16="http://schemas.microsoft.com/office/drawing/2014/main" id="{97A2B193-6C22-76D5-98DC-329390B3692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09CD553-F29E-43B7-B7A6-A02AD69567E4}"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DA601044-945E-B48B-BDCB-14D65E3289AA}"/>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solidFill>
                  <a:schemeClr val="tx1"/>
                </a:solidFill>
              </a:defRPr>
            </a:lvl1pPr>
          </a:lstStyle>
          <a:p>
            <a:r>
              <a:rPr lang="en-US"/>
              <a:t>Click to edit Master title style</a:t>
            </a:r>
            <a:endParaRPr lang="en-US" dirty="0"/>
          </a:p>
        </p:txBody>
      </p:sp>
      <p:sp>
        <p:nvSpPr>
          <p:cNvPr id="3" name="Agenda"/>
          <p:cNvSpPr>
            <a:spLocks noGrp="1"/>
          </p:cNvSpPr>
          <p:nvPr>
            <p:ph idx="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rgbClr val="AAAAAA"/>
                </a:solidFill>
                <a:latin typeface="Georgia" pitchFamily="18" charset="0"/>
                <a:cs typeface="Adobe Arabic" pitchFamily="18" charset="-78"/>
              </a:defRPr>
            </a:lvl1pPr>
            <a:lvl2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2pPr>
            <a:lvl3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3pPr>
            <a:lvl4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4pPr>
            <a:lvl5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053046"/>
      </p:ext>
    </p:extLst>
  </p:cSld>
  <p:clrMapOvr>
    <a:masterClrMapping/>
  </p:clrMapOvr>
  <p:transition spd="med">
    <p:fade/>
  </p:transition>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FF2F7437-9A61-5449-F961-2D0034E1366F}"/>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Rectangle 3">
            <a:extLst>
              <a:ext uri="{FF2B5EF4-FFF2-40B4-BE49-F238E27FC236}">
                <a16:creationId xmlns:a16="http://schemas.microsoft.com/office/drawing/2014/main" id="{9E7EEFF5-3D12-438B-89EB-89C87C18EB0F}"/>
              </a:ext>
            </a:extLst>
          </p:cNvPr>
          <p:cNvSpPr/>
          <p:nvPr userDrawn="1"/>
        </p:nvSpPr>
        <p:spPr>
          <a:xfrm>
            <a:off x="182033" y="1"/>
            <a:ext cx="3657600" cy="6557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7" name="Page #">
            <a:extLst>
              <a:ext uri="{FF2B5EF4-FFF2-40B4-BE49-F238E27FC236}">
                <a16:creationId xmlns:a16="http://schemas.microsoft.com/office/drawing/2014/main" id="{AE292755-8EB8-40CA-A9E2-A78A4E8B6940}"/>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82406A8-1636-4AB5-82D3-07AA28ECB50B}" type="slidenum">
              <a:rPr lang="en-US" altLang="en-US" sz="800" b="1">
                <a:solidFill>
                  <a:schemeClr val="bg1"/>
                </a:solidFill>
              </a:rPr>
              <a:pPr algn="r"/>
              <a:t>‹#›</a:t>
            </a:fld>
            <a:endParaRPr lang="en-US" altLang="en-US" sz="800" b="1">
              <a:solidFill>
                <a:schemeClr val="bg1"/>
              </a:solidFill>
            </a:endParaRPr>
          </a:p>
        </p:txBody>
      </p:sp>
      <p:sp>
        <p:nvSpPr>
          <p:cNvPr id="8" name="2016 Copyright">
            <a:extLst>
              <a:ext uri="{FF2B5EF4-FFF2-40B4-BE49-F238E27FC236}">
                <a16:creationId xmlns:a16="http://schemas.microsoft.com/office/drawing/2014/main" id="{D03AB5B8-F724-8091-251D-C6AC2A3D704C}"/>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1"/>
          <p:cNvSpPr>
            <a:spLocks noGrp="1"/>
          </p:cNvSpPr>
          <p:nvPr>
            <p:ph type="title"/>
          </p:nvPr>
        </p:nvSpPr>
        <p:spPr>
          <a:xfrm>
            <a:off x="487680" y="365760"/>
            <a:ext cx="3048000" cy="812402"/>
          </a:xfrm>
        </p:spPr>
        <p:txBody>
          <a:bodyPr/>
          <a:lstStyle>
            <a:lvl1pPr>
              <a:defRPr sz="2933" baseline="0">
                <a:solidFill>
                  <a:schemeClr val="tx1"/>
                </a:solidFill>
              </a:defRPr>
            </a:lvl1pPr>
          </a:lstStyle>
          <a:p>
            <a:r>
              <a:rPr lang="en-US"/>
              <a:t>Click to edit Master title style</a:t>
            </a:r>
            <a:endParaRPr lang="en-US" dirty="0"/>
          </a:p>
        </p:txBody>
      </p:sp>
      <p:sp>
        <p:nvSpPr>
          <p:cNvPr id="5" name="Content Placeholder 4"/>
          <p:cNvSpPr>
            <a:spLocks noGrp="1"/>
          </p:cNvSpPr>
          <p:nvPr>
            <p:ph sz="quarter" idx="10"/>
          </p:nvPr>
        </p:nvSpPr>
        <p:spPr>
          <a:xfrm>
            <a:off x="4145280" y="365759"/>
            <a:ext cx="7741920" cy="5644896"/>
          </a:xfrm>
        </p:spPr>
        <p:txBody>
          <a:bodyPr anchor="ctr"/>
          <a:lstStyle>
            <a:lvl1pPr marL="0" indent="0" algn="ctr">
              <a:buNone/>
              <a:defRPr sz="2400"/>
            </a:lvl1pPr>
            <a:lvl3pPr>
              <a:buClr>
                <a:schemeClr val="tx2"/>
              </a:buClr>
              <a:defRPr/>
            </a:lvl3pPr>
            <a:lvl4pPr>
              <a:buClr>
                <a:schemeClr val="tx2"/>
              </a:buClr>
              <a:defRPr/>
            </a:lvl4pPr>
            <a:lvl5pPr>
              <a:buClr>
                <a:schemeClr val="tx2"/>
              </a:buClr>
              <a:defRPr/>
            </a:lvl5pPr>
          </a:lstStyle>
          <a:p>
            <a:pPr lvl="0"/>
            <a:r>
              <a:rPr lang="en-US"/>
              <a:t>Click to edit Master text styles</a:t>
            </a:r>
          </a:p>
        </p:txBody>
      </p:sp>
      <p:sp>
        <p:nvSpPr>
          <p:cNvPr id="6" name="Source line"/>
          <p:cNvSpPr>
            <a:spLocks noGrp="1"/>
          </p:cNvSpPr>
          <p:nvPr>
            <p:ph type="body" sz="half" idx="2"/>
          </p:nvPr>
        </p:nvSpPr>
        <p:spPr>
          <a:xfrm>
            <a:off x="4145280" y="6216136"/>
            <a:ext cx="77419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678696998"/>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8EFA9E8-215D-1538-07E4-4ECB0D3704DE}"/>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D9D6BD8B-7038-E7AD-3EBB-361EDF210A6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25530D2-593C-4530-A8C2-3AA29D29AF63}"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1D123B7F-FACE-947B-4880-F9234B7F4BF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 name="Title"/>
          <p:cNvSpPr>
            <a:spLocks noGrp="1"/>
          </p:cNvSpPr>
          <p:nvPr>
            <p:ph type="title"/>
          </p:nvPr>
        </p:nvSpPr>
        <p:spPr>
          <a:xfrm>
            <a:off x="487680" y="365760"/>
            <a:ext cx="11399520" cy="487680"/>
          </a:xfrm>
        </p:spPr>
        <p:txBody>
          <a:bodyPr/>
          <a:lstStyle>
            <a:lvl1pPr>
              <a:defRPr baseline="0"/>
            </a:lvl1pPr>
          </a:lstStyle>
          <a:p>
            <a:r>
              <a:rPr lang="en-US"/>
              <a:t>Click to edit Master title style</a:t>
            </a:r>
            <a:endParaRPr lang="en-US" dirty="0"/>
          </a:p>
        </p:txBody>
      </p:sp>
      <p:sp>
        <p:nvSpPr>
          <p:cNvPr id="3" name="Next Steps"/>
          <p:cNvSpPr>
            <a:spLocks noGrp="1"/>
          </p:cNvSpPr>
          <p:nvPr>
            <p:ph idx="1"/>
          </p:nvPr>
        </p:nvSpPr>
        <p:spPr>
          <a:xfrm>
            <a:off x="487680" y="1219200"/>
            <a:ext cx="11399520" cy="5035296"/>
          </a:xfrm>
        </p:spPr>
        <p:txBody>
          <a:bodyPr/>
          <a:lstStyle>
            <a:lvl1pPr marL="487668" indent="-487668">
              <a:spcBef>
                <a:spcPts val="1200"/>
              </a:spcBef>
              <a:buClr>
                <a:schemeClr val="accent4"/>
              </a:buClr>
              <a:buSzPct val="100000"/>
              <a:buFont typeface="+mj-lt"/>
              <a:buAutoNum type="arabicPeriod"/>
              <a:defRPr sz="2933" b="0" i="0">
                <a:solidFill>
                  <a:schemeClr val="tx1"/>
                </a:solidFill>
                <a:latin typeface="Arial" pitchFamily="34" charset="0"/>
                <a:cs typeface="Arial" pitchFamily="34" charset="0"/>
              </a:defRPr>
            </a:lvl1pPr>
            <a:lvl2pPr marL="914377" indent="-219451">
              <a:spcBef>
                <a:spcPts val="400"/>
              </a:spcBef>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463345"/>
      </p:ext>
    </p:extLst>
  </p:cSld>
  <p:clrMapOvr>
    <a:masterClrMapping/>
  </p:clrMapOvr>
  <p:transition spd="med">
    <p:fade/>
  </p:transition>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A1799D-98FD-07FD-8424-28E966BD349D}"/>
              </a:ext>
            </a:extLst>
          </p:cNvPr>
          <p:cNvSpPr>
            <a:spLocks noChangeArrowheads="1"/>
          </p:cNvSpPr>
          <p:nvPr userDrawn="1"/>
        </p:nvSpPr>
        <p:spPr bwMode="auto">
          <a:xfrm>
            <a:off x="182034" y="1"/>
            <a:ext cx="12009967" cy="6557433"/>
          </a:xfrm>
          <a:prstGeom prst="rect">
            <a:avLst/>
          </a:prstGeom>
          <a:solidFill>
            <a:schemeClr val="accent6"/>
          </a:solidFill>
          <a:ln>
            <a:noFill/>
          </a:ln>
        </p:spPr>
        <p:txBody>
          <a:bodyPr/>
          <a:lstStyle/>
          <a:p>
            <a:pPr fontAlgn="auto">
              <a:spcBef>
                <a:spcPts val="0"/>
              </a:spcBef>
              <a:spcAft>
                <a:spcPts val="0"/>
              </a:spcAft>
              <a:defRPr/>
            </a:pPr>
            <a:endParaRPr lang="en-US" sz="1867" dirty="0">
              <a:latin typeface="+mn-lt"/>
              <a:cs typeface="+mn-cs"/>
            </a:endParaRPr>
          </a:p>
        </p:txBody>
      </p:sp>
      <p:sp>
        <p:nvSpPr>
          <p:cNvPr id="5" name="Page #">
            <a:extLst>
              <a:ext uri="{FF2B5EF4-FFF2-40B4-BE49-F238E27FC236}">
                <a16:creationId xmlns:a16="http://schemas.microsoft.com/office/drawing/2014/main" id="{A63C47C7-9346-3CDE-523C-8410EF6B2001}"/>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27EEE07-F51D-417A-B8C9-745980AD2B3E}"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98401769-596C-979F-95FC-C8249520316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2573705"/>
            <a:ext cx="11399520" cy="615553"/>
          </a:xfrm>
        </p:spPr>
        <p:txBody>
          <a:bodyPr anchor="b"/>
          <a:lstStyle>
            <a:lvl1pPr algn="l">
              <a:lnSpc>
                <a:spcPct val="100000"/>
              </a:lnSpc>
              <a:defRPr sz="4000" b="1" cap="none">
                <a:solidFill>
                  <a:srgbClr val="1E1E1E"/>
                </a:solidFill>
              </a:defRPr>
            </a:lvl1pPr>
          </a:lstStyle>
          <a:p>
            <a:r>
              <a:rPr lang="en-US"/>
              <a:t>Click to edit Master title style</a:t>
            </a:r>
            <a:endParaRPr lang="en-US" dirty="0"/>
          </a:p>
        </p:txBody>
      </p:sp>
      <p:sp>
        <p:nvSpPr>
          <p:cNvPr id="3" name="Subtitle"/>
          <p:cNvSpPr>
            <a:spLocks noGrp="1"/>
          </p:cNvSpPr>
          <p:nvPr>
            <p:ph type="body" idx="1"/>
          </p:nvPr>
        </p:nvSpPr>
        <p:spPr>
          <a:xfrm>
            <a:off x="487680" y="3243073"/>
            <a:ext cx="11399520" cy="492443"/>
          </a:xfrm>
        </p:spPr>
        <p:txBody>
          <a:bodyPr>
            <a:spAutoFit/>
          </a:bodyPr>
          <a:lstStyle>
            <a:lvl1pPr marL="0" indent="0">
              <a:buNone/>
              <a:defRPr sz="3200" b="0" i="1" baseline="0">
                <a:solidFill>
                  <a:srgbClr val="1E1E1E"/>
                </a:solidFill>
                <a:latin typeface="Georgia" pitchFamily="18"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01617765"/>
      </p:ext>
    </p:extLst>
  </p:cSld>
  <p:clrMapOvr>
    <a:masterClrMapping/>
  </p:clrMapOvr>
  <p:transition spd="med">
    <p:fade/>
  </p:transition>
  <p:hf sldNum="0"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0186AF-0280-AAF5-CC0F-F464501EF444}"/>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Page #">
            <a:extLst>
              <a:ext uri="{FF2B5EF4-FFF2-40B4-BE49-F238E27FC236}">
                <a16:creationId xmlns:a16="http://schemas.microsoft.com/office/drawing/2014/main" id="{85C33F68-3A5D-AAFD-8838-18AE91255EC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F46BEF17-F118-4160-8031-F31987ECC571}" type="slidenum">
              <a:rPr lang="en-US" altLang="en-US" sz="800" b="1">
                <a:solidFill>
                  <a:srgbClr val="CCCCCC"/>
                </a:solidFill>
              </a:rPr>
              <a:pPr algn="r"/>
              <a:t>‹#›</a:t>
            </a:fld>
            <a:endParaRPr lang="en-US" altLang="en-US" sz="800" b="1">
              <a:solidFill>
                <a:srgbClr val="CCCCCC"/>
              </a:solidFill>
            </a:endParaRPr>
          </a:p>
        </p:txBody>
      </p:sp>
      <p:sp>
        <p:nvSpPr>
          <p:cNvPr id="6" name="2016 Copyright">
            <a:extLst>
              <a:ext uri="{FF2B5EF4-FFF2-40B4-BE49-F238E27FC236}">
                <a16:creationId xmlns:a16="http://schemas.microsoft.com/office/drawing/2014/main" id="{FC56808E-05ED-2A58-B8C6-10A7DC4C7D1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3"/>
                </a:solidFill>
              </a:rPr>
              <a:t>© 2017 FORRESTER. REPRODUCTION PROHIBITED.</a:t>
            </a:r>
          </a:p>
        </p:txBody>
      </p:sp>
      <p:sp>
        <p:nvSpPr>
          <p:cNvPr id="7" name="Bottom caption"/>
          <p:cNvSpPr>
            <a:spLocks noGrp="1"/>
          </p:cNvSpPr>
          <p:nvPr>
            <p:ph type="body" sz="quarter" idx="12"/>
          </p:nvPr>
        </p:nvSpPr>
        <p:spPr>
          <a:xfrm>
            <a:off x="487680" y="5311039"/>
            <a:ext cx="11216640" cy="995209"/>
          </a:xfrm>
          <a:solidFill>
            <a:schemeClr val="tx1">
              <a:alpha val="70000"/>
            </a:schemeClr>
          </a:solidFill>
        </p:spPr>
        <p:txBody>
          <a:bodyPr lIns="137160" tIns="228600" rIns="137160" bIns="228600" anchor="b">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Click to edit Master text styles</a:t>
            </a:r>
          </a:p>
        </p:txBody>
      </p:sp>
      <p:sp>
        <p:nvSpPr>
          <p:cNvPr id="4" name="Middle caption"/>
          <p:cNvSpPr>
            <a:spLocks noGrp="1"/>
          </p:cNvSpPr>
          <p:nvPr>
            <p:ph type="body" sz="quarter" idx="11"/>
          </p:nvPr>
        </p:nvSpPr>
        <p:spPr>
          <a:xfrm>
            <a:off x="487680" y="2931395"/>
            <a:ext cx="11216640" cy="995209"/>
          </a:xfrm>
          <a:solidFill>
            <a:schemeClr val="tx1">
              <a:alpha val="70000"/>
            </a:schemeClr>
          </a:solidFill>
        </p:spPr>
        <p:txBody>
          <a:bodyPr lIns="137160" tIns="228600" rIns="137160" bIns="228600" anchor="ctr">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
        <p:nvSpPr>
          <p:cNvPr id="3" name="Top caption"/>
          <p:cNvSpPr>
            <a:spLocks noGrp="1"/>
          </p:cNvSpPr>
          <p:nvPr>
            <p:ph type="body" sz="quarter" idx="10"/>
          </p:nvPr>
        </p:nvSpPr>
        <p:spPr>
          <a:xfrm>
            <a:off x="487680" y="548640"/>
            <a:ext cx="11216640" cy="995209"/>
          </a:xfrm>
          <a:solidFill>
            <a:schemeClr val="tx1">
              <a:alpha val="70000"/>
            </a:schemeClr>
          </a:solidFill>
        </p:spPr>
        <p:txBody>
          <a:bodyPr lIns="137160" tIns="228600" rIns="137160" bIns="22860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98021412"/>
      </p:ext>
    </p:extLst>
  </p:cSld>
  <p:clrMapOvr>
    <a:masterClrMapping/>
  </p:clrMapOvr>
  <p:transition spd="med">
    <p:fade/>
  </p:transition>
  <p:hf sldNum="0"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A0C49-FAFC-41CC-F209-53F03EA4DB81}"/>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3" name="Page #">
            <a:extLst>
              <a:ext uri="{FF2B5EF4-FFF2-40B4-BE49-F238E27FC236}">
                <a16:creationId xmlns:a16="http://schemas.microsoft.com/office/drawing/2014/main" id="{C15313C9-539C-89CA-99A0-6E5614DEF4EC}"/>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F083636-A69C-4ABD-A0DD-85768E4878A3}" type="slidenum">
              <a:rPr lang="en-US" altLang="en-US" sz="800" b="1">
                <a:solidFill>
                  <a:srgbClr val="CCCCCC"/>
                </a:solidFill>
              </a:rPr>
              <a:pPr algn="r"/>
              <a:t>‹#›</a:t>
            </a:fld>
            <a:endParaRPr lang="en-US" altLang="en-US" sz="800" b="1">
              <a:solidFill>
                <a:srgbClr val="CCCCCC"/>
              </a:solidFill>
            </a:endParaRPr>
          </a:p>
        </p:txBody>
      </p:sp>
      <p:sp>
        <p:nvSpPr>
          <p:cNvPr id="5" name="2016 Copyright">
            <a:extLst>
              <a:ext uri="{FF2B5EF4-FFF2-40B4-BE49-F238E27FC236}">
                <a16:creationId xmlns:a16="http://schemas.microsoft.com/office/drawing/2014/main" id="{B413D372-1CAC-8B29-A082-44EB9EE29CD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3"/>
                </a:solidFill>
              </a:rPr>
              <a:t>© 2017 FORRESTER. REPRODUCTION PROHIBITED.</a:t>
            </a:r>
          </a:p>
        </p:txBody>
      </p:sp>
      <p:sp>
        <p:nvSpPr>
          <p:cNvPr id="9" name="Right caption"/>
          <p:cNvSpPr>
            <a:spLocks noGrp="1"/>
          </p:cNvSpPr>
          <p:nvPr>
            <p:ph type="body" sz="quarter" idx="12"/>
          </p:nvPr>
        </p:nvSpPr>
        <p:spPr>
          <a:xfrm>
            <a:off x="8229600" y="2397852"/>
            <a:ext cx="3962400" cy="2062296"/>
          </a:xfrm>
          <a:solidFill>
            <a:schemeClr val="tx1">
              <a:alpha val="70000"/>
            </a:schemeClr>
          </a:solidFill>
        </p:spPr>
        <p:txBody>
          <a:bodyPr lIns="274320" tIns="228600" rIns="182880" bIns="228600" anchor="ctr">
            <a:spAutoFit/>
          </a:bodyPr>
          <a:lstStyle>
            <a:lvl1pPr marL="0" indent="0">
              <a:spcBef>
                <a:spcPts val="0"/>
              </a:spcBef>
              <a:spcAft>
                <a:spcPts val="0"/>
              </a:spcAft>
              <a:buFontTx/>
              <a:buNone/>
              <a:defRPr sz="3467" b="1">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
        <p:nvSpPr>
          <p:cNvPr id="4" name="Left caption"/>
          <p:cNvSpPr>
            <a:spLocks noGrp="1"/>
          </p:cNvSpPr>
          <p:nvPr>
            <p:ph type="body" sz="quarter" idx="11"/>
          </p:nvPr>
        </p:nvSpPr>
        <p:spPr>
          <a:xfrm>
            <a:off x="0" y="2397853"/>
            <a:ext cx="3962400" cy="2062296"/>
          </a:xfrm>
          <a:solidFill>
            <a:schemeClr val="tx1">
              <a:alpha val="70000"/>
            </a:schemeClr>
          </a:solidFill>
        </p:spPr>
        <p:txBody>
          <a:bodyPr lIns="274320" tIns="228600" rIns="137160" bIns="228600" anchor="ctr">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71877629"/>
      </p:ext>
    </p:extLst>
  </p:cSld>
  <p:clrMapOvr>
    <a:masterClrMapping/>
  </p:clrMapOvr>
  <p:transition spd="med">
    <p:fade/>
  </p:transition>
  <p:hf sldNum="0"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4EF497-1A45-2E56-F824-1E8AE0140385}"/>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2E741C9D-DBB0-BA00-C712-5E23C7431D09}"/>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531D48F0-A72C-4218-9E39-D334636CFD24}"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4A6B9BC8-6395-D8B9-98F3-AE9D779FE3F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6"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248168861"/>
      </p:ext>
    </p:extLst>
  </p:cSld>
  <p:clrMapOvr>
    <a:masterClrMapping/>
  </p:clrMapOvr>
  <p:transition spd="med">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623020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BB5223C-F879-CD46-FCE9-FF77256EEF1D}"/>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C3BABAC8-3101-36FA-AF81-1C6A64B684AD}"/>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60805542-11FA-5D43-EFC6-B771B0D65547}"/>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3776" y="2440670"/>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3776" y="3499104"/>
            <a:ext cx="10789920" cy="492443"/>
          </a:xfrm>
        </p:spPr>
        <p:txBody>
          <a:bodyPr>
            <a:spAutoFit/>
          </a:bodyPr>
          <a:lstStyle>
            <a:lvl1pPr marL="0" indent="0" algn="l">
              <a:lnSpc>
                <a:spcPct val="100000"/>
              </a:lnSpc>
              <a:spcBef>
                <a:spcPts val="0"/>
              </a:spcBef>
              <a:buNone/>
              <a:defRPr sz="3200" b="1" baseline="0">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3776" y="5795965"/>
            <a:ext cx="4632960" cy="328295"/>
          </a:xfrm>
        </p:spPr>
        <p:txBody>
          <a:bodyPr anchor="b">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3217861939"/>
      </p:ext>
    </p:extLst>
  </p:cSld>
  <p:clrMapOvr>
    <a:masterClrMapping/>
  </p:clrMapOvr>
  <p:transition spd="med">
    <p:fade/>
  </p:transition>
  <p:hf sldNum="0"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48CA3D9-7234-F768-202F-46AAB4151F42}"/>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65401C29-64BA-6C5F-A189-A068033E58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560916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F9969EF8-1549-5549-B551-8C485223CE0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661086290"/>
      </p:ext>
    </p:extLst>
  </p:cSld>
  <p:clrMapOvr>
    <a:masterClrMapping/>
  </p:clrMapOvr>
  <p:transition spd="med">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AEE2594-C9D3-B873-18AB-A201EEF834FA}"/>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7E88390A-6DDB-26E3-53F7-C0BEA967B6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4246033"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5F48EEE4-DA25-9112-FAAC-D4E36B018CD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64338875"/>
      </p:ext>
    </p:extLst>
  </p:cSld>
  <p:clrMapOvr>
    <a:masterClrMapping/>
  </p:clrMapOvr>
  <p:transition spd="med">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1B600B2-1F0B-64D7-1E6A-D54310CDE876}"/>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8691ED89-22CB-C676-F9F2-C6B9276C69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6051551"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4138CCDF-7F55-734B-CC8F-2F96F8D9AED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1995327"/>
      </p:ext>
    </p:extLst>
  </p:cSld>
  <p:clrMapOvr>
    <a:masterClrMapping/>
  </p:clrMapOvr>
  <p:transition spd="med">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AF7BFB-59FC-2150-3C45-EC8A206B69E0}"/>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0A721B3C-397F-BC70-ED39-F7D28C8B7BD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6DF0303A-1B69-48D9-9CF0-81C4F9FEFEC8}"/>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8" name="Picture 7">
            <a:extLst>
              <a:ext uri="{FF2B5EF4-FFF2-40B4-BE49-F238E27FC236}">
                <a16:creationId xmlns:a16="http://schemas.microsoft.com/office/drawing/2014/main" id="{D7D45C74-115D-0BCC-E0AC-8E0DA090E120}"/>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1634" y="482601"/>
            <a:ext cx="289771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2016 Copyright">
            <a:extLst>
              <a:ext uri="{FF2B5EF4-FFF2-40B4-BE49-F238E27FC236}">
                <a16:creationId xmlns:a16="http://schemas.microsoft.com/office/drawing/2014/main" id="{2CEA86D0-1244-38EA-0402-A1A380B3054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7"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1899832332"/>
      </p:ext>
    </p:extLst>
  </p:cSld>
  <p:clrMapOvr>
    <a:masterClrMapping/>
  </p:clrMapOvr>
  <p:transition spd="med">
    <p:fade/>
  </p:transition>
  <p:hf sldNum="0"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E13570-6AB6-2526-6617-462F39CC0515}"/>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522BE581-A518-7E6E-6FCF-FC3ABE7F135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34479D25-5E74-D529-C37C-BAB8C4BAD217}"/>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DCC813BF-C93E-8169-4F22-1AF2C58C65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560916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6DA56ED4-BBBF-EC2C-E1C6-07D951BEF3B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2083726719"/>
      </p:ext>
    </p:extLst>
  </p:cSld>
  <p:clrMapOvr>
    <a:masterClrMapping/>
  </p:clrMapOvr>
  <p:transition spd="med">
    <p:fade/>
  </p:transition>
  <p:hf sldNum="0"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422D2D-76CA-64C3-D74A-B6F52AAF0FAA}"/>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3AB6C0F0-C39A-14AD-34E3-DD9848FB067E}"/>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625DA4CE-E9C8-E3BA-CEB0-5731C0AC15F9}"/>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85C287C9-9016-300B-0866-4115290E0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4246033"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D31EF4D4-E36E-8422-3FD5-BEBB8A6FEC3A}"/>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490540789"/>
      </p:ext>
    </p:extLst>
  </p:cSld>
  <p:clrMapOvr>
    <a:masterClrMapping/>
  </p:clrMapOvr>
  <p:transition spd="med">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4A449F-61B5-D85C-FE13-704037DA5CE0}"/>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D3194CBA-ED4D-CF48-827B-59703F5D421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37143456-8887-CF78-8D06-6A16040751D1}"/>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6A87AC0D-2E5A-E023-9DBD-DF54D27B8F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6051551"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DC05ACC3-AD9C-78BA-CF64-3FF26358AF8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788437901"/>
      </p:ext>
    </p:extLst>
  </p:cSld>
  <p:clrMapOvr>
    <a:masterClrMapping/>
  </p:clrMapOvr>
  <p:transition spd="med">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FC1CD8-2DBA-8784-300C-C68841EE1281}"/>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2AFDAC26-128E-0238-B024-41382F4F9F86}"/>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47BC07D0-92A7-6084-267D-736C1DA9F050}"/>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3C86DCC7-DCB7-6D19-CB07-6F3B2F302AE7}"/>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B8721033-3635-6C0E-911D-F0603F4B389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 name="Speaker 2"/>
          <p:cNvSpPr>
            <a:spLocks noGrp="1"/>
          </p:cNvSpPr>
          <p:nvPr>
            <p:ph type="body" sz="quarter" idx="12"/>
          </p:nvPr>
        </p:nvSpPr>
        <p:spPr>
          <a:xfrm>
            <a:off x="6492240" y="1871123"/>
            <a:ext cx="48768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Speaker 1"/>
          <p:cNvSpPr>
            <a:spLocks noGrp="1"/>
          </p:cNvSpPr>
          <p:nvPr>
            <p:ph type="body" sz="quarter" idx="11"/>
          </p:nvPr>
        </p:nvSpPr>
        <p:spPr>
          <a:xfrm>
            <a:off x="792480" y="1871123"/>
            <a:ext cx="48768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baseline="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5225529"/>
      </p:ext>
    </p:extLst>
  </p:cSld>
  <p:clrMapOvr>
    <a:masterClrMapping/>
  </p:clrMapOvr>
  <p:transition spd="med">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8B72F3-50A7-F171-7CA4-1DFB8B94D5F1}"/>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144E7A0E-6A08-08CE-A973-16A5954E96D2}"/>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99E5A901-6376-FC06-0DAB-495368103FF0}"/>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FD3295B4-F5BA-EBA0-30F4-F0E4EC9EE31B}"/>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CE7AC6FF-BE64-A917-39AA-69A1DBF087B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9" name="Analyst"/>
          <p:cNvSpPr>
            <a:spLocks noGrp="1"/>
          </p:cNvSpPr>
          <p:nvPr>
            <p:ph type="body" sz="quarter" idx="12"/>
          </p:nvPr>
        </p:nvSpPr>
        <p:spPr>
          <a:xfrm>
            <a:off x="2743200" y="1877568"/>
            <a:ext cx="67056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hoto"/>
          <p:cNvSpPr>
            <a:spLocks noGrp="1"/>
          </p:cNvSpPr>
          <p:nvPr>
            <p:ph type="pic" sz="quarter" idx="13"/>
          </p:nvPr>
        </p:nvSpPr>
        <p:spPr>
          <a:xfrm>
            <a:off x="792480" y="1877568"/>
            <a:ext cx="1706880" cy="1706880"/>
          </a:xfrm>
        </p:spPr>
        <p:txBody>
          <a:bodyPr rtlCol="0" anchor="ctr">
            <a:noAutofit/>
          </a:bodyPr>
          <a:lstStyle>
            <a:lvl1pPr marL="0" indent="0" algn="ctr">
              <a:spcBef>
                <a:spcPts val="0"/>
              </a:spcBef>
              <a:spcAft>
                <a:spcPts val="0"/>
              </a:spcAft>
              <a:buFontTx/>
              <a:buNone/>
              <a:defRPr sz="2667">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2225673652"/>
      </p:ext>
    </p:extLst>
  </p:cSld>
  <p:clrMapOvr>
    <a:masterClrMapping/>
  </p:clrMapOvr>
  <p:transition spd="med">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6510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682139D-E9D1-0FC3-F054-940BD415E5D0}"/>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B6671CF4-1CB3-DB6E-8789-FDA7BE68D94A}"/>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18BD0353-2CD6-2120-4F3C-62DA17F7FD9B}"/>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82864240-9BB7-5886-058E-00B87BD7A43D}"/>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177AF710-0E8B-9ABE-7FF1-7CD2C8817FC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9" name="Analyst"/>
          <p:cNvSpPr>
            <a:spLocks noGrp="1"/>
          </p:cNvSpPr>
          <p:nvPr>
            <p:ph type="body" sz="quarter" idx="12"/>
          </p:nvPr>
        </p:nvSpPr>
        <p:spPr>
          <a:xfrm>
            <a:off x="2255520" y="1877569"/>
            <a:ext cx="3668345" cy="2134943"/>
          </a:xfrm>
        </p:spPr>
        <p:txBody>
          <a:bodyPr>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hoto"/>
          <p:cNvSpPr>
            <a:spLocks noGrp="1"/>
          </p:cNvSpPr>
          <p:nvPr>
            <p:ph type="pic" sz="quarter" idx="13"/>
          </p:nvPr>
        </p:nvSpPr>
        <p:spPr>
          <a:xfrm>
            <a:off x="792480" y="1877568"/>
            <a:ext cx="1219200" cy="121920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dirty="0"/>
              <a:t>Click icon to add picture</a:t>
            </a:r>
          </a:p>
        </p:txBody>
      </p:sp>
      <p:sp>
        <p:nvSpPr>
          <p:cNvPr id="11" name="Analyst"/>
          <p:cNvSpPr>
            <a:spLocks noGrp="1"/>
          </p:cNvSpPr>
          <p:nvPr>
            <p:ph type="body" sz="quarter" idx="14"/>
          </p:nvPr>
        </p:nvSpPr>
        <p:spPr>
          <a:xfrm>
            <a:off x="7961375" y="1877569"/>
            <a:ext cx="3664055" cy="2134943"/>
          </a:xfrm>
        </p:spPr>
        <p:txBody>
          <a:bodyPr>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hoto"/>
          <p:cNvSpPr>
            <a:spLocks noGrp="1"/>
          </p:cNvSpPr>
          <p:nvPr>
            <p:ph type="pic" sz="quarter" idx="15"/>
          </p:nvPr>
        </p:nvSpPr>
        <p:spPr>
          <a:xfrm>
            <a:off x="6498336" y="1877568"/>
            <a:ext cx="1219200" cy="121920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651203175"/>
      </p:ext>
    </p:extLst>
  </p:cSld>
  <p:clrMapOvr>
    <a:masterClrMapping/>
  </p:clrMapOvr>
  <p:transition spd="med">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7F823B4-9EB9-9875-6F7C-B12E64518643}"/>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grpSp>
        <p:nvGrpSpPr>
          <p:cNvPr id="3" name="Group 5">
            <a:extLst>
              <a:ext uri="{FF2B5EF4-FFF2-40B4-BE49-F238E27FC236}">
                <a16:creationId xmlns:a16="http://schemas.microsoft.com/office/drawing/2014/main" id="{969EC18E-0A5F-4CBC-46C6-23A1E852D534}"/>
              </a:ext>
            </a:extLst>
          </p:cNvPr>
          <p:cNvGrpSpPr>
            <a:grpSpLocks/>
          </p:cNvGrpSpPr>
          <p:nvPr userDrawn="1"/>
        </p:nvGrpSpPr>
        <p:grpSpPr bwMode="auto">
          <a:xfrm>
            <a:off x="309034" y="-2117"/>
            <a:ext cx="11882967" cy="6559551"/>
            <a:chOff x="231775" y="0"/>
            <a:chExt cx="8912225" cy="4919472"/>
          </a:xfrm>
        </p:grpSpPr>
        <p:sp>
          <p:nvSpPr>
            <p:cNvPr id="4" name="Rectangle 6">
              <a:extLst>
                <a:ext uri="{FF2B5EF4-FFF2-40B4-BE49-F238E27FC236}">
                  <a16:creationId xmlns:a16="http://schemas.microsoft.com/office/drawing/2014/main" id="{E1A88D45-8745-6F07-5DD8-EDD703216AAF}"/>
                </a:ext>
              </a:extLst>
            </p:cNvPr>
            <p:cNvSpPr>
              <a:spLocks noChangeArrowheads="1"/>
            </p:cNvSpPr>
            <p:nvPr userDrawn="1"/>
          </p:nvSpPr>
          <p:spPr bwMode="auto">
            <a:xfrm>
              <a:off x="231775" y="0"/>
              <a:ext cx="8909050"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7">
              <a:extLst>
                <a:ext uri="{FF2B5EF4-FFF2-40B4-BE49-F238E27FC236}">
                  <a16:creationId xmlns:a16="http://schemas.microsoft.com/office/drawing/2014/main" id="{978E2DF8-CC67-FB26-D559-521AAF27B07A}"/>
                </a:ext>
              </a:extLst>
            </p:cNvPr>
            <p:cNvPicPr>
              <a:picLocks noChangeAspect="1"/>
            </p:cNvPicPr>
            <p:nvPr userDrawn="1"/>
          </p:nvPicPr>
          <p:blipFill>
            <a:blip r:embed="rId2">
              <a:extLst>
                <a:ext uri="{28A0092B-C50C-407E-A947-70E740481C1C}">
                  <a14:useLocalDpi xmlns:a14="http://schemas.microsoft.com/office/drawing/2010/main" val="0"/>
                </a:ext>
              </a:extLst>
            </a:blip>
            <a:srcRect l="2458" r="56" b="4356"/>
            <a:stretch>
              <a:fillRect/>
            </a:stretch>
          </p:blipFill>
          <p:spPr bwMode="auto">
            <a:xfrm>
              <a:off x="237744" y="0"/>
              <a:ext cx="8906256" cy="491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UVP">
            <a:extLst>
              <a:ext uri="{FF2B5EF4-FFF2-40B4-BE49-F238E27FC236}">
                <a16:creationId xmlns:a16="http://schemas.microsoft.com/office/drawing/2014/main" id="{7FA71E73-BD2E-3265-D811-186794258B5E}"/>
              </a:ext>
            </a:extLst>
          </p:cNvPr>
          <p:cNvSpPr txBox="1">
            <a:spLocks/>
          </p:cNvSpPr>
          <p:nvPr userDrawn="1"/>
        </p:nvSpPr>
        <p:spPr>
          <a:xfrm>
            <a:off x="486834" y="548218"/>
            <a:ext cx="6929967" cy="2297809"/>
          </a:xfrm>
          <a:prstGeom prst="rect">
            <a:avLst/>
          </a:prstGeom>
        </p:spPr>
        <p:txBody>
          <a:bodyPr lIns="0" tIns="0" rIns="0" bIns="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fontAlgn="auto">
              <a:lnSpc>
                <a:spcPct val="100000"/>
              </a:lnSpc>
              <a:spcAft>
                <a:spcPts val="0"/>
              </a:spcAft>
              <a:defRPr/>
            </a:pPr>
            <a:r>
              <a:rPr lang="en-US" sz="3733" b="0" dirty="0"/>
              <a:t>We work with business and technology leaders to develop customer-obsessed strategies that drive growth.</a:t>
            </a:r>
          </a:p>
        </p:txBody>
      </p:sp>
      <p:sp>
        <p:nvSpPr>
          <p:cNvPr id="7" name="Page #">
            <a:extLst>
              <a:ext uri="{FF2B5EF4-FFF2-40B4-BE49-F238E27FC236}">
                <a16:creationId xmlns:a16="http://schemas.microsoft.com/office/drawing/2014/main" id="{2FCAC244-AA86-4DB2-CEC0-244B7E39801D}"/>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22C98E2-900E-430F-908A-1F938B84F1B5}" type="slidenum">
              <a:rPr lang="en-US" altLang="en-US" sz="800" b="1">
                <a:solidFill>
                  <a:schemeClr val="bg1"/>
                </a:solidFill>
              </a:rPr>
              <a:pPr algn="r"/>
              <a:t>‹#›</a:t>
            </a:fld>
            <a:endParaRPr lang="en-US" altLang="en-US" sz="800" b="1">
              <a:solidFill>
                <a:schemeClr val="bg1"/>
              </a:solidFill>
            </a:endParaRPr>
          </a:p>
        </p:txBody>
      </p:sp>
      <p:sp>
        <p:nvSpPr>
          <p:cNvPr id="8" name="2016 Copyright">
            <a:extLst>
              <a:ext uri="{FF2B5EF4-FFF2-40B4-BE49-F238E27FC236}">
                <a16:creationId xmlns:a16="http://schemas.microsoft.com/office/drawing/2014/main" id="{6766F37D-66C7-DA72-B3B4-58F7D41BFE0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Tree>
    <p:extLst>
      <p:ext uri="{BB962C8B-B14F-4D97-AF65-F5344CB8AC3E}">
        <p14:creationId xmlns:p14="http://schemas.microsoft.com/office/powerpoint/2010/main" val="1819805345"/>
      </p:ext>
    </p:extLst>
  </p:cSld>
  <p:clrMapOvr>
    <a:masterClrMapping/>
  </p:clrMapOvr>
  <p:transition spd="med">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E0ABC8F-FF7A-72A7-DB55-41DAAFC2202B}"/>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A0AAE3C2-2CAE-91FA-5D67-BFA5715D2441}"/>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5A2F689-72C1-4C84-BC0E-6826F7C72C4A}"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7D04FDFB-8BE5-30E6-1F4D-3B82CC359AA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endParaRPr lang="en-US" dirty="0"/>
          </a:p>
        </p:txBody>
      </p:sp>
      <p:sp>
        <p:nvSpPr>
          <p:cNvPr id="6" name="Text"/>
          <p:cNvSpPr>
            <a:spLocks noGrp="1"/>
          </p:cNvSpPr>
          <p:nvPr>
            <p:ph type="body" sz="quarter" idx="12"/>
          </p:nvPr>
        </p:nvSpPr>
        <p:spPr>
          <a:xfrm>
            <a:off x="487680" y="1219201"/>
            <a:ext cx="11399520" cy="2257028"/>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cNvSpPr>
            <a:spLocks noGrp="1"/>
          </p:cNvSpPr>
          <p:nvPr>
            <p:ph type="pic" idx="1"/>
          </p:nvPr>
        </p:nvSpPr>
        <p:spPr>
          <a:xfrm>
            <a:off x="487680" y="2133600"/>
            <a:ext cx="11399520" cy="3877056"/>
          </a:xfrm>
        </p:spPr>
        <p:txBody>
          <a:bodyPr rtlCol="0" anchor="ctr">
            <a:noAutofit/>
          </a:bodyP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dirty="0"/>
              <a:t>Click icon to add picture</a:t>
            </a:r>
          </a:p>
        </p:txBody>
      </p:sp>
      <p:sp>
        <p:nvSpPr>
          <p:cNvPr id="11"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729074748"/>
      </p:ext>
    </p:extLst>
  </p:cSld>
  <p:clrMapOvr>
    <a:masterClrMapping/>
  </p:clrMapOvr>
  <p:transition spd="med">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8A0EEF-91CF-B573-04E2-2FB4440BAE1F}"/>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Page #">
            <a:extLst>
              <a:ext uri="{FF2B5EF4-FFF2-40B4-BE49-F238E27FC236}">
                <a16:creationId xmlns:a16="http://schemas.microsoft.com/office/drawing/2014/main" id="{B16F25D0-C0BE-4E8E-7DD3-DEA82B1BFA87}"/>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51DE559-161F-42F6-A5DB-0BF203E6E045}"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075B255B-E537-D504-F54D-20564B9D55F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lvl1pPr algn="l">
              <a:defRPr sz="3467" b="1"/>
            </a:lvl1pPr>
          </a:lstStyle>
          <a:p>
            <a:r>
              <a:rPr lang="en-US"/>
              <a:t>Click to edit Master title style</a:t>
            </a:r>
            <a:endParaRPr lang="en-US" dirty="0"/>
          </a:p>
        </p:txBody>
      </p:sp>
      <p:sp>
        <p:nvSpPr>
          <p:cNvPr id="4" name="Caption"/>
          <p:cNvSpPr>
            <a:spLocks noGrp="1"/>
          </p:cNvSpPr>
          <p:nvPr>
            <p:ph type="body" sz="half" idx="2"/>
          </p:nvPr>
        </p:nvSpPr>
        <p:spPr>
          <a:xfrm>
            <a:off x="487680" y="1219200"/>
            <a:ext cx="4632960" cy="4791456"/>
          </a:xfrm>
        </p:spPr>
        <p:txBody>
          <a:bodyPr/>
          <a:lstStyle>
            <a:lvl1pPr marL="182875" indent="-182875">
              <a:spcBef>
                <a:spcPts val="400"/>
              </a:spcBef>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cNvSpPr>
            <a:spLocks noGrp="1"/>
          </p:cNvSpPr>
          <p:nvPr>
            <p:ph idx="1"/>
          </p:nvPr>
        </p:nvSpPr>
        <p:spPr>
          <a:xfrm>
            <a:off x="5512341" y="1219200"/>
            <a:ext cx="6374860" cy="4791456"/>
          </a:xfrm>
        </p:spPr>
        <p:txBody>
          <a:bodyPr anchor="ctr"/>
          <a:lstStyle>
            <a:lvl1pPr marL="0" indent="0" algn="ctr">
              <a:spcBef>
                <a:spcPts val="0"/>
              </a:spcBef>
              <a:spcAft>
                <a:spcPts val="0"/>
              </a:spcAft>
              <a:buClr>
                <a:srgbClr val="669933"/>
              </a:buClr>
              <a:buSzPct val="100000"/>
              <a:buFontTx/>
              <a:buNone/>
              <a:defRPr sz="2400" baseline="0">
                <a:latin typeface="Arial" pitchFamily="34" charset="0"/>
                <a:cs typeface="Arial" pitchFamily="34" charset="0"/>
              </a:defRPr>
            </a:lvl1pPr>
            <a:lvl2pPr marL="0" indent="0">
              <a:spcBef>
                <a:spcPts val="0"/>
              </a:spcBef>
              <a:spcAft>
                <a:spcPts val="0"/>
              </a:spcAft>
              <a:buClr>
                <a:srgbClr val="669933"/>
              </a:buClr>
              <a:buFontTx/>
              <a:buNone/>
              <a:defRPr sz="2933">
                <a:latin typeface="Arial" pitchFamily="34" charset="0"/>
                <a:cs typeface="Arial" pitchFamily="34" charset="0"/>
              </a:defRPr>
            </a:lvl2pPr>
            <a:lvl3pPr marL="0" indent="0">
              <a:spcBef>
                <a:spcPts val="0"/>
              </a:spcBef>
              <a:spcAft>
                <a:spcPts val="0"/>
              </a:spcAft>
              <a:buClr>
                <a:schemeClr val="tx2"/>
              </a:buClr>
              <a:buFontTx/>
              <a:buNone/>
              <a:defRPr sz="2933">
                <a:latin typeface="Arial" pitchFamily="34" charset="0"/>
                <a:cs typeface="Arial" pitchFamily="34" charset="0"/>
              </a:defRPr>
            </a:lvl3pPr>
            <a:lvl4pPr marL="0" indent="0">
              <a:spcBef>
                <a:spcPts val="0"/>
              </a:spcBef>
              <a:spcAft>
                <a:spcPts val="0"/>
              </a:spcAft>
              <a:buClr>
                <a:schemeClr val="tx2"/>
              </a:buClr>
              <a:buFontTx/>
              <a:buNone/>
              <a:defRPr sz="2933">
                <a:latin typeface="Arial" pitchFamily="34" charset="0"/>
                <a:cs typeface="Arial" pitchFamily="34" charset="0"/>
              </a:defRPr>
            </a:lvl4pPr>
            <a:lvl5pPr marL="0" indent="0">
              <a:spcBef>
                <a:spcPts val="0"/>
              </a:spcBef>
              <a:spcAft>
                <a:spcPts val="0"/>
              </a:spcAft>
              <a:buClr>
                <a:schemeClr val="tx2"/>
              </a:buClr>
              <a:buFontTx/>
              <a:buNone/>
              <a:defRPr sz="2933">
                <a:latin typeface="Arial" pitchFamily="34" charset="0"/>
                <a:cs typeface="Arial" pitchFamily="34" charset="0"/>
              </a:defRPr>
            </a:lvl5pPr>
            <a:lvl6pPr>
              <a:defRPr sz="2667"/>
            </a:lvl6pPr>
            <a:lvl7pPr>
              <a:defRPr sz="2667"/>
            </a:lvl7pPr>
            <a:lvl8pPr>
              <a:defRPr sz="2667"/>
            </a:lvl8pPr>
            <a:lvl9pPr>
              <a:defRPr sz="2667"/>
            </a:lvl9pPr>
          </a:lstStyle>
          <a:p>
            <a:pPr lvl="0"/>
            <a:r>
              <a:rPr lang="en-US"/>
              <a:t>Click to edit Master text styles</a:t>
            </a:r>
          </a:p>
        </p:txBody>
      </p:sp>
      <p:sp>
        <p:nvSpPr>
          <p:cNvPr id="13"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486291843"/>
      </p:ext>
    </p:extLst>
  </p:cSld>
  <p:clrMapOvr>
    <a:masterClrMapping/>
  </p:clrMapOvr>
  <p:transition spd="med">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3E9017-5DF0-78C4-E834-DEF03CF8596C}"/>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Page #">
            <a:extLst>
              <a:ext uri="{FF2B5EF4-FFF2-40B4-BE49-F238E27FC236}">
                <a16:creationId xmlns:a16="http://schemas.microsoft.com/office/drawing/2014/main" id="{A7E1336F-A94B-5D14-1538-5AC6D352B0E2}"/>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0C48B28-864A-492B-B700-59129328D805}"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BD53A030-752E-F1A3-D770-6FFFADE4E19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p>
            <a:r>
              <a:rPr lang="en-US"/>
              <a:t>Click to edit Master title style</a:t>
            </a:r>
            <a:endParaRPr lang="en-US" dirty="0"/>
          </a:p>
        </p:txBody>
      </p:sp>
      <p:sp>
        <p:nvSpPr>
          <p:cNvPr id="3" name="Text 1"/>
          <p:cNvSpPr>
            <a:spLocks noGrp="1"/>
          </p:cNvSpPr>
          <p:nvPr>
            <p:ph sz="half" idx="1"/>
          </p:nvPr>
        </p:nvSpPr>
        <p:spPr>
          <a:xfrm>
            <a:off x="48768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2"/>
          <p:cNvSpPr>
            <a:spLocks noGrp="1"/>
          </p:cNvSpPr>
          <p:nvPr>
            <p:ph sz="half" idx="2"/>
          </p:nvPr>
        </p:nvSpPr>
        <p:spPr>
          <a:xfrm>
            <a:off x="640080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955633068"/>
      </p:ext>
    </p:extLst>
  </p:cSld>
  <p:clrMapOvr>
    <a:masterClrMapping/>
  </p:clrMapOvr>
  <p:transition spd="med">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8AB2E3C-D2BC-D29F-7F05-849A7901679B}"/>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8" name="Page #">
            <a:extLst>
              <a:ext uri="{FF2B5EF4-FFF2-40B4-BE49-F238E27FC236}">
                <a16:creationId xmlns:a16="http://schemas.microsoft.com/office/drawing/2014/main" id="{B61CF06F-EF69-1A18-616D-D35E30218107}"/>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6E18F67-71DE-412D-ADE8-8796957DF6C7}" type="slidenum">
              <a:rPr lang="en-US" altLang="en-US" sz="800" b="1">
                <a:solidFill>
                  <a:schemeClr val="bg1"/>
                </a:solidFill>
              </a:rPr>
              <a:pPr algn="r"/>
              <a:t>‹#›</a:t>
            </a:fld>
            <a:endParaRPr lang="en-US" altLang="en-US" sz="800" b="1">
              <a:solidFill>
                <a:schemeClr val="bg1"/>
              </a:solidFill>
            </a:endParaRPr>
          </a:p>
        </p:txBody>
      </p:sp>
      <p:sp>
        <p:nvSpPr>
          <p:cNvPr id="9" name="2016 Copyright">
            <a:extLst>
              <a:ext uri="{FF2B5EF4-FFF2-40B4-BE49-F238E27FC236}">
                <a16:creationId xmlns:a16="http://schemas.microsoft.com/office/drawing/2014/main" id="{2023A5FA-42B7-787B-EB30-5B008EA2E699}"/>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4" name="Text 1"/>
          <p:cNvSpPr>
            <a:spLocks noGrp="1"/>
          </p:cNvSpPr>
          <p:nvPr>
            <p:ph sz="half" idx="2"/>
          </p:nvPr>
        </p:nvSpPr>
        <p:spPr>
          <a:xfrm>
            <a:off x="487680" y="1828800"/>
            <a:ext cx="5486400" cy="4181856"/>
          </a:xfrm>
        </p:spPr>
        <p:txBody>
          <a:bodyPr/>
          <a:lstStyle>
            <a:lvl1pPr marL="182875" indent="-182875">
              <a:spcBef>
                <a:spcPts val="400"/>
              </a:spcBef>
              <a:buClr>
                <a:srgbClr val="669933"/>
              </a:buClr>
              <a:buFont typeface="Arial" panose="020B0604020202020204" pitchFamily="34" charset="0"/>
              <a:buChar char="•"/>
              <a:defRPr sz="2133"/>
            </a:lvl1pPr>
            <a:lvl2pPr marL="914377" indent="-182875">
              <a:buClr>
                <a:schemeClr val="tx2"/>
              </a:buClr>
              <a:buFont typeface="Arial" panose="020B0604020202020204" pitchFamily="34" charset="0"/>
              <a:buChar char="›"/>
              <a:defRPr lang="en-US" sz="2133" kern="1200" dirty="0" smtClean="0">
                <a:solidFill>
                  <a:schemeClr val="tx1"/>
                </a:solidFill>
                <a:latin typeface="Arial" pitchFamily="34" charset="0"/>
                <a:ea typeface="+mn-ea"/>
                <a:cs typeface="Arial" pitchFamily="34" charset="0"/>
              </a:defRPr>
            </a:lvl2pPr>
            <a:lvl3pPr marL="914377">
              <a:buClr>
                <a:schemeClr val="tx2"/>
              </a:buClr>
              <a:defRPr sz="2133"/>
            </a:lvl3pPr>
            <a:lvl4pPr marL="914377">
              <a:buClr>
                <a:schemeClr val="tx2"/>
              </a:buClr>
              <a:defRPr sz="2133"/>
            </a:lvl4pPr>
            <a:lvl5pPr marL="914377">
              <a:buClr>
                <a:schemeClr val="tx2"/>
              </a:buCl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2"/>
          <p:cNvSpPr>
            <a:spLocks noGrp="1"/>
          </p:cNvSpPr>
          <p:nvPr>
            <p:ph sz="quarter" idx="4"/>
          </p:nvPr>
        </p:nvSpPr>
        <p:spPr>
          <a:xfrm>
            <a:off x="6400800" y="1828800"/>
            <a:ext cx="5486400" cy="4181856"/>
          </a:xfrm>
        </p:spPr>
        <p:txBody>
          <a:bodyPr/>
          <a:lstStyle>
            <a:lvl1pPr marL="182875" indent="-182875">
              <a:spcBef>
                <a:spcPts val="400"/>
              </a:spcBef>
              <a:buClr>
                <a:srgbClr val="669933"/>
              </a:buClr>
              <a:buFont typeface="Arial" panose="020B0604020202020204" pitchFamily="34" charset="0"/>
              <a:buChar char="•"/>
              <a:defRPr lang="en-US" sz="2133" b="0" kern="1200" dirty="0" smtClean="0">
                <a:solidFill>
                  <a:schemeClr val="tx1"/>
                </a:solidFill>
                <a:latin typeface="+mj-lt"/>
                <a:ea typeface="+mn-ea"/>
                <a:cs typeface="Arial" pitchFamily="34" charset="0"/>
              </a:defRPr>
            </a:lvl1pPr>
            <a:lvl2pPr marL="914377" indent="-182875">
              <a:buClr>
                <a:schemeClr val="tx2"/>
              </a:buClr>
              <a:buFont typeface="Arial" panose="020B0604020202020204" pitchFamily="34" charset="0"/>
              <a:buChar char="›"/>
              <a:defRPr sz="2133"/>
            </a:lvl2pPr>
            <a:lvl3pPr marL="914377" indent="-182875">
              <a:buClr>
                <a:schemeClr val="tx2"/>
              </a:buClr>
              <a:buFont typeface="Arial" panose="020B0604020202020204" pitchFamily="34" charset="0"/>
              <a:buChar char="›"/>
              <a:defRPr sz="2133"/>
            </a:lvl3pPr>
            <a:lvl4pPr marL="914377" indent="-182875">
              <a:buClr>
                <a:schemeClr val="tx2"/>
              </a:buClr>
              <a:buFont typeface="Arial" panose="020B0604020202020204" pitchFamily="34" charset="0"/>
              <a:buChar char="›"/>
              <a:defRPr sz="2133"/>
            </a:lvl4pPr>
            <a:lvl5pPr marL="914377" indent="-182875">
              <a:buClr>
                <a:schemeClr val="tx2"/>
              </a:buClr>
              <a:buFont typeface="Arial" panose="020B0604020202020204" pitchFamily="34" charset="0"/>
              <a:buChar cha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ubtitle 1"/>
          <p:cNvSpPr>
            <a:spLocks noGrp="1"/>
          </p:cNvSpPr>
          <p:nvPr>
            <p:ph type="body" idx="1"/>
          </p:nvPr>
        </p:nvSpPr>
        <p:spPr>
          <a:xfrm>
            <a:off x="487680" y="1219199"/>
            <a:ext cx="5486400" cy="369332"/>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Subtitle 2"/>
          <p:cNvSpPr>
            <a:spLocks noGrp="1"/>
          </p:cNvSpPr>
          <p:nvPr>
            <p:ph type="body" sz="quarter" idx="3"/>
          </p:nvPr>
        </p:nvSpPr>
        <p:spPr>
          <a:xfrm>
            <a:off x="6400800" y="1219199"/>
            <a:ext cx="5486400" cy="369332"/>
          </a:xfrm>
        </p:spPr>
        <p:txBody>
          <a:bodyPr>
            <a:spAutoFit/>
          </a:bodyPr>
          <a:lstStyle>
            <a:lvl1pPr marL="0" indent="0" algn="l">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37957034"/>
      </p:ext>
    </p:extLst>
  </p:cSld>
  <p:clrMapOvr>
    <a:masterClrMapping/>
  </p:clrMapOvr>
  <p:transition spd="med">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803CD09C-5E72-7C34-EFF6-E21CE47DEDF3}"/>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8" name="Page #">
            <a:extLst>
              <a:ext uri="{FF2B5EF4-FFF2-40B4-BE49-F238E27FC236}">
                <a16:creationId xmlns:a16="http://schemas.microsoft.com/office/drawing/2014/main" id="{FE9C79C0-B92B-9DE0-D6F2-48E445EA192C}"/>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F915204-F294-40E4-B39C-6E4AE52879B6}" type="slidenum">
              <a:rPr lang="en-US" altLang="en-US" sz="800" b="1">
                <a:solidFill>
                  <a:schemeClr val="bg1"/>
                </a:solidFill>
              </a:rPr>
              <a:pPr algn="r"/>
              <a:t>‹#›</a:t>
            </a:fld>
            <a:endParaRPr lang="en-US" altLang="en-US" sz="800" b="1">
              <a:solidFill>
                <a:schemeClr val="bg1"/>
              </a:solidFill>
            </a:endParaRPr>
          </a:p>
        </p:txBody>
      </p:sp>
      <p:sp>
        <p:nvSpPr>
          <p:cNvPr id="9" name="2016 Copyright">
            <a:extLst>
              <a:ext uri="{FF2B5EF4-FFF2-40B4-BE49-F238E27FC236}">
                <a16:creationId xmlns:a16="http://schemas.microsoft.com/office/drawing/2014/main" id="{EB1DAA5A-6110-5EC9-3FC4-C1E9C23FA77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lvl1pPr>
              <a:defRPr/>
            </a:lvl1pPr>
          </a:lstStyle>
          <a:p>
            <a:r>
              <a:rPr lang="en-US"/>
              <a:t>Click to edit Master title style</a:t>
            </a:r>
            <a:endParaRPr lang="en-US" dirty="0"/>
          </a:p>
        </p:txBody>
      </p:sp>
      <p:sp>
        <p:nvSpPr>
          <p:cNvPr id="4" name="Text 1"/>
          <p:cNvSpPr>
            <a:spLocks noGrp="1"/>
          </p:cNvSpPr>
          <p:nvPr>
            <p:ph sz="half" idx="2"/>
          </p:nvPr>
        </p:nvSpPr>
        <p:spPr>
          <a:xfrm>
            <a:off x="48768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2"/>
          <p:cNvSpPr>
            <a:spLocks noGrp="1"/>
          </p:cNvSpPr>
          <p:nvPr>
            <p:ph sz="quarter" idx="4"/>
          </p:nvPr>
        </p:nvSpPr>
        <p:spPr>
          <a:xfrm>
            <a:off x="438912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3"/>
          <p:cNvSpPr>
            <a:spLocks noGrp="1"/>
          </p:cNvSpPr>
          <p:nvPr>
            <p:ph sz="quarter" idx="14"/>
          </p:nvPr>
        </p:nvSpPr>
        <p:spPr>
          <a:xfrm>
            <a:off x="829056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b="0">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ubtitle 1"/>
          <p:cNvSpPr>
            <a:spLocks noGrp="1"/>
          </p:cNvSpPr>
          <p:nvPr>
            <p:ph type="body" idx="1"/>
          </p:nvPr>
        </p:nvSpPr>
        <p:spPr>
          <a:xfrm>
            <a:off x="48768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Subtitle 2"/>
          <p:cNvSpPr>
            <a:spLocks noGrp="1"/>
          </p:cNvSpPr>
          <p:nvPr>
            <p:ph type="body" sz="quarter" idx="3"/>
          </p:nvPr>
        </p:nvSpPr>
        <p:spPr>
          <a:xfrm>
            <a:off x="438912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Subtitle 3"/>
          <p:cNvSpPr>
            <a:spLocks noGrp="1"/>
          </p:cNvSpPr>
          <p:nvPr>
            <p:ph type="body" sz="quarter" idx="13"/>
          </p:nvPr>
        </p:nvSpPr>
        <p:spPr>
          <a:xfrm>
            <a:off x="829056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9" name="Source line"/>
          <p:cNvSpPr>
            <a:spLocks noGrp="1"/>
          </p:cNvSpPr>
          <p:nvPr>
            <p:ph type="body" sz="half" idx="15"/>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543982855"/>
      </p:ext>
    </p:extLst>
  </p:cSld>
  <p:clrMapOvr>
    <a:masterClrMapping/>
  </p:clrMapOvr>
  <p:transition spd="med">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AB91D86-22B2-8F9E-C19A-4EDDE0CE6E26}"/>
              </a:ext>
            </a:extLst>
          </p:cNvPr>
          <p:cNvSpPr>
            <a:spLocks noChangeArrowheads="1"/>
          </p:cNvSpPr>
          <p:nvPr userDrawn="1"/>
        </p:nvSpPr>
        <p:spPr bwMode="auto">
          <a:xfrm>
            <a:off x="182034" y="1"/>
            <a:ext cx="12005733" cy="211455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667A5D6D-DB7E-B273-966B-BF4859485247}"/>
              </a:ext>
            </a:extLst>
          </p:cNvPr>
          <p:cNvSpPr>
            <a:spLocks noChangeAspect="1"/>
          </p:cNvSpPr>
          <p:nvPr userDrawn="1"/>
        </p:nvSpPr>
        <p:spPr bwMode="auto">
          <a:xfrm>
            <a:off x="182033" y="1"/>
            <a:ext cx="5454651" cy="3323167"/>
          </a:xfrm>
          <a:custGeom>
            <a:avLst/>
            <a:gdLst>
              <a:gd name="T0" fmla="*/ 0 w 2662"/>
              <a:gd name="T1" fmla="*/ 2492599 h 1622"/>
              <a:gd name="T2" fmla="*/ 0 w 2662"/>
              <a:gd name="T3" fmla="*/ 0 h 1622"/>
              <a:gd name="T4" fmla="*/ 4090812 w 2662"/>
              <a:gd name="T5" fmla="*/ 0 h 1622"/>
              <a:gd name="T6" fmla="*/ 0 w 2662"/>
              <a:gd name="T7" fmla="*/ 2492599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Rectangle 6">
            <a:extLst>
              <a:ext uri="{FF2B5EF4-FFF2-40B4-BE49-F238E27FC236}">
                <a16:creationId xmlns:a16="http://schemas.microsoft.com/office/drawing/2014/main" id="{12FCCAF8-7A68-682E-C191-CB6DA48C45A7}"/>
              </a:ext>
            </a:extLst>
          </p:cNvPr>
          <p:cNvSpPr>
            <a:spLocks noChangeArrowheads="1"/>
          </p:cNvSpPr>
          <p:nvPr userDrawn="1"/>
        </p:nvSpPr>
        <p:spPr bwMode="auto">
          <a:xfrm>
            <a:off x="182034" y="1644651"/>
            <a:ext cx="12009967" cy="49127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7" name="Page #">
            <a:extLst>
              <a:ext uri="{FF2B5EF4-FFF2-40B4-BE49-F238E27FC236}">
                <a16:creationId xmlns:a16="http://schemas.microsoft.com/office/drawing/2014/main" id="{277B564F-0728-EC59-4640-60A35C24AB74}"/>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8CFF971-CCB9-4FF4-8DB8-FD472B250D63}" type="slidenum">
              <a:rPr lang="en-US" altLang="en-US" sz="800" b="1">
                <a:solidFill>
                  <a:schemeClr val="bg1"/>
                </a:solidFill>
              </a:rPr>
              <a:pPr algn="r"/>
              <a:t>‹#›</a:t>
            </a:fld>
            <a:endParaRPr lang="en-US" altLang="en-US" sz="800" b="1">
              <a:solidFill>
                <a:schemeClr val="bg1"/>
              </a:solidFill>
            </a:endParaRPr>
          </a:p>
        </p:txBody>
      </p:sp>
      <p:sp>
        <p:nvSpPr>
          <p:cNvPr id="10" name="2016 Copyright">
            <a:extLst>
              <a:ext uri="{FF2B5EF4-FFF2-40B4-BE49-F238E27FC236}">
                <a16:creationId xmlns:a16="http://schemas.microsoft.com/office/drawing/2014/main" id="{82183EAB-0C86-48E8-C498-F5F444830FB8}"/>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2113183" y="426721"/>
            <a:ext cx="6096000" cy="406265"/>
          </a:xfrm>
        </p:spPr>
        <p:txBody>
          <a:bodyPr/>
          <a:lstStyle>
            <a:lvl1pPr>
              <a:defRPr sz="2933" baseline="0">
                <a:solidFill>
                  <a:schemeClr val="bg1"/>
                </a:solidFill>
              </a:defRPr>
            </a:lvl1pPr>
          </a:lstStyle>
          <a:p>
            <a:r>
              <a:rPr lang="en-US"/>
              <a:t>Click to edit Master title style</a:t>
            </a:r>
            <a:endParaRPr lang="en-US" dirty="0"/>
          </a:p>
        </p:txBody>
      </p:sp>
      <p:sp>
        <p:nvSpPr>
          <p:cNvPr id="13" name="Text"/>
          <p:cNvSpPr>
            <a:spLocks noGrp="1"/>
          </p:cNvSpPr>
          <p:nvPr>
            <p:ph idx="11"/>
          </p:nvPr>
        </p:nvSpPr>
        <p:spPr>
          <a:xfrm>
            <a:off x="640080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2pPr>
            <a:lvl3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3pPr>
            <a:lvl4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4pPr>
            <a:lvl5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cNvSpPr>
            <a:spLocks noGrp="1"/>
          </p:cNvSpPr>
          <p:nvPr>
            <p:ph idx="1"/>
          </p:nvPr>
        </p:nvSpPr>
        <p:spPr>
          <a:xfrm>
            <a:off x="48768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0" indent="0">
              <a:spcBef>
                <a:spcPts val="0"/>
              </a:spcBef>
              <a:spcAft>
                <a:spcPts val="667"/>
              </a:spcAft>
              <a:buClr>
                <a:srgbClr val="669933"/>
              </a:buClr>
              <a:buFontTx/>
              <a:buNone/>
              <a:defRPr sz="1600" b="0" i="0">
                <a:solidFill>
                  <a:schemeClr val="tx1"/>
                </a:solidFill>
                <a:latin typeface="Arial" pitchFamily="34" charset="0"/>
                <a:cs typeface="Arial" pitchFamily="34" charset="0"/>
              </a:defRPr>
            </a:lvl2pPr>
            <a:lvl3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3pPr>
            <a:lvl4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4pPr>
            <a:lvl5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a:xfrm>
            <a:off x="2113183" y="853441"/>
            <a:ext cx="6096000" cy="414068"/>
          </a:xfrm>
        </p:spPr>
        <p:txBody>
          <a:bodyPr/>
          <a:lstStyle>
            <a:lvl1pPr marL="0" indent="0">
              <a:spcBef>
                <a:spcPts val="0"/>
              </a:spcBef>
              <a:spcAft>
                <a:spcPts val="0"/>
              </a:spcAft>
              <a:buFontTx/>
              <a:buNone/>
              <a:defRPr sz="1867" b="0">
                <a:solidFill>
                  <a:schemeClr val="bg1"/>
                </a:solidFill>
              </a:defRPr>
            </a:lvl1pPr>
            <a:lvl2pPr marL="0" indent="0">
              <a:spcBef>
                <a:spcPts val="0"/>
              </a:spcBef>
              <a:spcAft>
                <a:spcPts val="0"/>
              </a:spcAft>
              <a:buFontTx/>
              <a:buNone/>
              <a:defRPr sz="1867" b="0">
                <a:solidFill>
                  <a:schemeClr val="accent2"/>
                </a:solidFill>
              </a:defRPr>
            </a:lvl2pPr>
            <a:lvl3pPr marL="0" indent="0">
              <a:spcBef>
                <a:spcPts val="0"/>
              </a:spcBef>
              <a:spcAft>
                <a:spcPts val="0"/>
              </a:spcAft>
              <a:buFontTx/>
              <a:buNone/>
              <a:defRPr sz="1867" b="0">
                <a:solidFill>
                  <a:schemeClr val="accent2"/>
                </a:solidFill>
              </a:defRPr>
            </a:lvl3pPr>
            <a:lvl4pPr marL="0" indent="0">
              <a:spcBef>
                <a:spcPts val="0"/>
              </a:spcBef>
              <a:spcAft>
                <a:spcPts val="0"/>
              </a:spcAft>
              <a:buFontTx/>
              <a:buNone/>
              <a:defRPr sz="1867" b="0">
                <a:solidFill>
                  <a:schemeClr val="accent2"/>
                </a:solidFill>
              </a:defRPr>
            </a:lvl4pPr>
            <a:lvl5pPr marL="0" indent="0">
              <a:spcBef>
                <a:spcPts val="0"/>
              </a:spcBef>
              <a:spcAft>
                <a:spcPts val="0"/>
              </a:spcAft>
              <a:buFontTx/>
              <a:buNone/>
              <a:defRPr sz="1867" b="0">
                <a:solidFill>
                  <a:schemeClr val="accent2"/>
                </a:solidFill>
              </a:defRPr>
            </a:lvl5pPr>
          </a:lstStyle>
          <a:p>
            <a:pPr lvl="0"/>
            <a:r>
              <a:rPr lang="en-US"/>
              <a:t>Click to edit Master text styles</a:t>
            </a:r>
          </a:p>
        </p:txBody>
      </p:sp>
      <p:sp>
        <p:nvSpPr>
          <p:cNvPr id="3" name="Picture Placeholder 2"/>
          <p:cNvSpPr>
            <a:spLocks noGrp="1"/>
          </p:cNvSpPr>
          <p:nvPr>
            <p:ph type="pic" sz="quarter" idx="10"/>
          </p:nvPr>
        </p:nvSpPr>
        <p:spPr>
          <a:xfrm>
            <a:off x="487681" y="182881"/>
            <a:ext cx="1320703" cy="1267508"/>
          </a:xfrm>
        </p:spPr>
        <p:txBody>
          <a:bodyPr rtlCol="0" anchor="ctr">
            <a:noAutofit/>
          </a:bodyPr>
          <a:lstStyle>
            <a:lvl1pPr marL="0" indent="0" algn="ctr">
              <a:spcBef>
                <a:spcPts val="0"/>
              </a:spcBef>
              <a:spcAft>
                <a:spcPts val="0"/>
              </a:spcAft>
              <a:buFontTx/>
              <a:buNone/>
              <a:defRPr sz="1867">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219138862"/>
      </p:ext>
    </p:extLst>
  </p:cSld>
  <p:clrMapOvr>
    <a:masterClrMapping/>
  </p:clrMapOvr>
  <p:transition spd="med">
    <p:fade/>
  </p:transition>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714D565C-2681-6292-BA86-F221EF425E50}"/>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A88BEEDE-4149-32E9-3F58-41A19D4AEFD9}"/>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9AC588D-1002-42E7-926B-C828F3246648}"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EFAAFD5B-0728-AD42-C1A1-D504D6300EE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426720"/>
            <a:ext cx="11399520" cy="406201"/>
          </a:xfrm>
        </p:spPr>
        <p:txBody>
          <a:bodyPr/>
          <a:lstStyle>
            <a:lvl1pPr>
              <a:defRPr sz="2933" baseline="0"/>
            </a:lvl1pPr>
          </a:lstStyle>
          <a:p>
            <a:r>
              <a:rPr lang="en-US"/>
              <a:t>Click to edit Master title style</a:t>
            </a:r>
            <a:endParaRPr lang="en-US" dirty="0"/>
          </a:p>
        </p:txBody>
      </p:sp>
      <p:sp>
        <p:nvSpPr>
          <p:cNvPr id="6" name="Text Placeholder 5"/>
          <p:cNvSpPr>
            <a:spLocks noGrp="1"/>
          </p:cNvSpPr>
          <p:nvPr>
            <p:ph type="body" sz="quarter" idx="11"/>
          </p:nvPr>
        </p:nvSpPr>
        <p:spPr>
          <a:xfrm>
            <a:off x="48768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5"/>
          <p:cNvSpPr>
            <a:spLocks noGrp="1"/>
          </p:cNvSpPr>
          <p:nvPr>
            <p:ph type="body" sz="quarter" idx="13"/>
          </p:nvPr>
        </p:nvSpPr>
        <p:spPr>
          <a:xfrm>
            <a:off x="640080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420386"/>
      </p:ext>
    </p:extLst>
  </p:cSld>
  <p:clrMapOvr>
    <a:masterClrMapping/>
  </p:clrMapOvr>
  <p:transition spd="med">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C14AAB-809E-B900-D082-02ABAB1F294A}"/>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Freeform 6">
            <a:extLst>
              <a:ext uri="{FF2B5EF4-FFF2-40B4-BE49-F238E27FC236}">
                <a16:creationId xmlns:a16="http://schemas.microsoft.com/office/drawing/2014/main" id="{6DA600F2-99A8-DF69-F349-34B7E4DDBB45}"/>
              </a:ext>
            </a:extLst>
          </p:cNvPr>
          <p:cNvSpPr>
            <a:spLocks noChangeAspect="1"/>
          </p:cNvSpPr>
          <p:nvPr userDrawn="1"/>
        </p:nvSpPr>
        <p:spPr bwMode="auto">
          <a:xfrm>
            <a:off x="182033" y="1"/>
            <a:ext cx="5454651" cy="3323167"/>
          </a:xfrm>
          <a:custGeom>
            <a:avLst/>
            <a:gdLst>
              <a:gd name="T0" fmla="*/ 0 w 2662"/>
              <a:gd name="T1" fmla="*/ 2492599 h 1622"/>
              <a:gd name="T2" fmla="*/ 0 w 2662"/>
              <a:gd name="T3" fmla="*/ 0 h 1622"/>
              <a:gd name="T4" fmla="*/ 4090812 w 2662"/>
              <a:gd name="T5" fmla="*/ 0 h 1622"/>
              <a:gd name="T6" fmla="*/ 0 w 2662"/>
              <a:gd name="T7" fmla="*/ 2492599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Page #">
            <a:extLst>
              <a:ext uri="{FF2B5EF4-FFF2-40B4-BE49-F238E27FC236}">
                <a16:creationId xmlns:a16="http://schemas.microsoft.com/office/drawing/2014/main" id="{8EB400E2-2F0A-7213-6783-15C6F8055C2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341A8FD-6E64-4131-865E-42EE12A82DA2}"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067E6E24-C688-26AD-EB6F-60F4BB615B9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baseline="0">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3413760" y="5193792"/>
            <a:ext cx="3413760" cy="258597"/>
          </a:xfrm>
        </p:spPr>
        <p:txBody>
          <a:bodyPr>
            <a:spAutoFit/>
          </a:bodyPr>
          <a:lstStyle>
            <a:lvl1pPr marL="0" indent="0" algn="l">
              <a:lnSpc>
                <a:spcPct val="90000"/>
              </a:lnSpc>
              <a:spcBef>
                <a:spcPts val="0"/>
              </a:spcBef>
              <a:spcAft>
                <a:spcPts val="0"/>
              </a:spcAft>
              <a:buNone/>
              <a:defRPr sz="1867" b="1" baseline="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1188720" tIns="274320" rIns="82296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4" name="Picture Placeholder 3"/>
          <p:cNvSpPr>
            <a:spLocks noGrp="1"/>
          </p:cNvSpPr>
          <p:nvPr>
            <p:ph type="pic" sz="quarter" idx="11"/>
          </p:nvPr>
        </p:nvSpPr>
        <p:spPr>
          <a:xfrm>
            <a:off x="792480" y="2560320"/>
            <a:ext cx="975360" cy="975360"/>
          </a:xfrm>
        </p:spPr>
        <p:txBody>
          <a:bodyPr rtlCol="0" anchor="ctr">
            <a:noAutofit/>
          </a:bodyPr>
          <a:lstStyle>
            <a:lvl1pPr marL="0" indent="0" algn="ctr">
              <a:buNone/>
              <a:defRPr sz="1600"/>
            </a:lvl1pPr>
          </a:lstStyle>
          <a:p>
            <a:pPr lvl="0"/>
            <a:r>
              <a:rPr lang="en-US" noProof="0"/>
              <a:t>Click icon to add picture</a:t>
            </a:r>
            <a:endParaRPr lang="en-US" noProof="0" dirty="0"/>
          </a:p>
        </p:txBody>
      </p:sp>
      <p:sp>
        <p:nvSpPr>
          <p:cNvPr id="17" name="Picture Placeholder 6"/>
          <p:cNvSpPr>
            <a:spLocks noGrp="1"/>
          </p:cNvSpPr>
          <p:nvPr>
            <p:ph type="pic" sz="quarter" idx="10"/>
          </p:nvPr>
        </p:nvSpPr>
        <p:spPr>
          <a:xfrm>
            <a:off x="2194560" y="5193792"/>
            <a:ext cx="975360" cy="97536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6887443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9158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01AF9F2-21B3-16D9-4B3A-07467A92E7BF}"/>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5639F649-B18C-C48B-99FB-A2FA77625714}"/>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5" name="Page #">
            <a:extLst>
              <a:ext uri="{FF2B5EF4-FFF2-40B4-BE49-F238E27FC236}">
                <a16:creationId xmlns:a16="http://schemas.microsoft.com/office/drawing/2014/main" id="{80A623E6-49FA-72D7-510E-C5C955EAB76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1C76862-47BA-49F2-9D4F-246B3EF7EED2}"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DFD6044C-1F42-3405-E6E2-DDD43339E7E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2926080" y="519379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822960" tIns="274320" rIns="118872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17" name="Picture Placeholder 6"/>
          <p:cNvSpPr>
            <a:spLocks noGrp="1"/>
          </p:cNvSpPr>
          <p:nvPr>
            <p:ph type="pic" sz="quarter" idx="10"/>
          </p:nvPr>
        </p:nvSpPr>
        <p:spPr>
          <a:xfrm>
            <a:off x="1706880" y="5193792"/>
            <a:ext cx="975360" cy="97536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13127162"/>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DE93764-E597-B490-5197-9777C7832D7A}"/>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Freeform 6">
            <a:extLst>
              <a:ext uri="{FF2B5EF4-FFF2-40B4-BE49-F238E27FC236}">
                <a16:creationId xmlns:a16="http://schemas.microsoft.com/office/drawing/2014/main" id="{81C3122B-5BCF-2CA8-582A-8B60953CEAD5}"/>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Page #">
            <a:extLst>
              <a:ext uri="{FF2B5EF4-FFF2-40B4-BE49-F238E27FC236}">
                <a16:creationId xmlns:a16="http://schemas.microsoft.com/office/drawing/2014/main" id="{DB90AF3B-CF50-CABF-F1E2-E4C315C1946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B3B3E8D-64AE-4680-AB7F-9C61211469F4}"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5A007549-19EA-B36A-4236-C3EF196ABF75}"/>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2194560" y="525475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1188720" tIns="274320" rIns="82296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4" name="Picture Placeholder 3"/>
          <p:cNvSpPr>
            <a:spLocks noGrp="1"/>
          </p:cNvSpPr>
          <p:nvPr>
            <p:ph type="pic" sz="quarter" idx="11"/>
          </p:nvPr>
        </p:nvSpPr>
        <p:spPr>
          <a:xfrm>
            <a:off x="792480" y="2560320"/>
            <a:ext cx="975360" cy="975360"/>
          </a:xfrm>
        </p:spPr>
        <p:txBody>
          <a:bodyPr rtlCol="0" anchor="ctr">
            <a:noAutofit/>
          </a:bodyPr>
          <a:lstStyle>
            <a:lvl1pPr marL="0" indent="0" algn="ctr">
              <a:buNone/>
              <a:defRPr sz="1600"/>
            </a:lvl1pPr>
          </a:lstStyle>
          <a:p>
            <a:pPr lvl="0"/>
            <a:r>
              <a:rPr lang="en-US" noProof="0"/>
              <a:t>Click icon to add picture</a:t>
            </a:r>
            <a:endParaRPr lang="en-US" noProof="0" dirty="0"/>
          </a:p>
        </p:txBody>
      </p:sp>
    </p:spTree>
    <p:extLst>
      <p:ext uri="{BB962C8B-B14F-4D97-AF65-F5344CB8AC3E}">
        <p14:creationId xmlns:p14="http://schemas.microsoft.com/office/powerpoint/2010/main" val="32254794"/>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34C944A-145E-286A-6F78-5A59DD1717CD}"/>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C4094A47-AE21-E842-2188-38C0E79012E1}"/>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5" name="Page #">
            <a:extLst>
              <a:ext uri="{FF2B5EF4-FFF2-40B4-BE49-F238E27FC236}">
                <a16:creationId xmlns:a16="http://schemas.microsoft.com/office/drawing/2014/main" id="{F6E6DFD3-2958-A826-2AA3-B1D18FD5435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19B42B9-0658-46F7-9B17-EC6D6656D9FF}"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6B9B01AB-9646-A805-05E6-224918B45469}"/>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1706880" y="525475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822960" tIns="274320" rIns="118872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670419844"/>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181815E1-9A50-F5BD-02EE-227CEF49BEC8}"/>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5DF4B256-49D9-E962-F080-4F08D8905004}"/>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19C20EC-313B-434A-B307-19ECB6A97E38}"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0641E97D-0F62-30C6-159C-87B55AD6409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22" name="Text Placeholder 21"/>
          <p:cNvSpPr>
            <a:spLocks noGrp="1"/>
          </p:cNvSpPr>
          <p:nvPr>
            <p:ph type="body" sz="quarter" idx="11"/>
          </p:nvPr>
        </p:nvSpPr>
        <p:spPr>
          <a:xfrm>
            <a:off x="487679"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4" name="Text Placeholder 21"/>
          <p:cNvSpPr>
            <a:spLocks noGrp="1"/>
          </p:cNvSpPr>
          <p:nvPr>
            <p:ph type="body" sz="quarter" idx="13"/>
          </p:nvPr>
        </p:nvSpPr>
        <p:spPr>
          <a:xfrm>
            <a:off x="3490975"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6" name="Text Placeholder 21"/>
          <p:cNvSpPr>
            <a:spLocks noGrp="1"/>
          </p:cNvSpPr>
          <p:nvPr>
            <p:ph type="body" sz="quarter" idx="15"/>
          </p:nvPr>
        </p:nvSpPr>
        <p:spPr>
          <a:xfrm>
            <a:off x="6494271"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0" name="Text Placeholder 21"/>
          <p:cNvSpPr>
            <a:spLocks noGrp="1"/>
          </p:cNvSpPr>
          <p:nvPr>
            <p:ph type="body" sz="quarter" idx="17"/>
          </p:nvPr>
        </p:nvSpPr>
        <p:spPr>
          <a:xfrm>
            <a:off x="9497568"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2" name="Text Placeholder 21"/>
          <p:cNvSpPr>
            <a:spLocks noGrp="1"/>
          </p:cNvSpPr>
          <p:nvPr>
            <p:ph type="body" sz="quarter" idx="19"/>
          </p:nvPr>
        </p:nvSpPr>
        <p:spPr>
          <a:xfrm>
            <a:off x="487679"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4" name="Text Placeholder 21"/>
          <p:cNvSpPr>
            <a:spLocks noGrp="1"/>
          </p:cNvSpPr>
          <p:nvPr>
            <p:ph type="body" sz="quarter" idx="21"/>
          </p:nvPr>
        </p:nvSpPr>
        <p:spPr>
          <a:xfrm>
            <a:off x="3490975"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6" name="Text Placeholder 21"/>
          <p:cNvSpPr>
            <a:spLocks noGrp="1"/>
          </p:cNvSpPr>
          <p:nvPr>
            <p:ph type="body" sz="quarter" idx="23"/>
          </p:nvPr>
        </p:nvSpPr>
        <p:spPr>
          <a:xfrm>
            <a:off x="6494271"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8" name="Text Placeholder 21"/>
          <p:cNvSpPr>
            <a:spLocks noGrp="1"/>
          </p:cNvSpPr>
          <p:nvPr>
            <p:ph type="body" sz="quarter" idx="25"/>
          </p:nvPr>
        </p:nvSpPr>
        <p:spPr>
          <a:xfrm>
            <a:off x="9497568"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0" name="Picture Placeholder 19"/>
          <p:cNvSpPr>
            <a:spLocks noGrp="1"/>
          </p:cNvSpPr>
          <p:nvPr>
            <p:ph type="pic" sz="quarter" idx="10"/>
          </p:nvPr>
        </p:nvSpPr>
        <p:spPr>
          <a:xfrm>
            <a:off x="487680"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3" name="Picture Placeholder 19"/>
          <p:cNvSpPr>
            <a:spLocks noGrp="1"/>
          </p:cNvSpPr>
          <p:nvPr>
            <p:ph type="pic" sz="quarter" idx="12"/>
          </p:nvPr>
        </p:nvSpPr>
        <p:spPr>
          <a:xfrm>
            <a:off x="3490976"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5" name="Picture Placeholder 19"/>
          <p:cNvSpPr>
            <a:spLocks noGrp="1"/>
          </p:cNvSpPr>
          <p:nvPr>
            <p:ph type="pic" sz="quarter" idx="14"/>
          </p:nvPr>
        </p:nvSpPr>
        <p:spPr>
          <a:xfrm>
            <a:off x="6494272"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9" name="Picture Placeholder 19"/>
          <p:cNvSpPr>
            <a:spLocks noGrp="1"/>
          </p:cNvSpPr>
          <p:nvPr>
            <p:ph type="pic" sz="quarter" idx="16"/>
          </p:nvPr>
        </p:nvSpPr>
        <p:spPr>
          <a:xfrm>
            <a:off x="9497568"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1" name="Picture Placeholder 19"/>
          <p:cNvSpPr>
            <a:spLocks noGrp="1"/>
          </p:cNvSpPr>
          <p:nvPr>
            <p:ph type="pic" sz="quarter" idx="18"/>
          </p:nvPr>
        </p:nvSpPr>
        <p:spPr>
          <a:xfrm>
            <a:off x="487680"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3" name="Picture Placeholder 19"/>
          <p:cNvSpPr>
            <a:spLocks noGrp="1"/>
          </p:cNvSpPr>
          <p:nvPr>
            <p:ph type="pic" sz="quarter" idx="20"/>
          </p:nvPr>
        </p:nvSpPr>
        <p:spPr>
          <a:xfrm>
            <a:off x="3490976"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5" name="Picture Placeholder 19"/>
          <p:cNvSpPr>
            <a:spLocks noGrp="1"/>
          </p:cNvSpPr>
          <p:nvPr>
            <p:ph type="pic" sz="quarter" idx="22"/>
          </p:nvPr>
        </p:nvSpPr>
        <p:spPr>
          <a:xfrm>
            <a:off x="6494272"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7" name="Picture Placeholder 19"/>
          <p:cNvSpPr>
            <a:spLocks noGrp="1"/>
          </p:cNvSpPr>
          <p:nvPr>
            <p:ph type="pic" sz="quarter" idx="24"/>
          </p:nvPr>
        </p:nvSpPr>
        <p:spPr>
          <a:xfrm>
            <a:off x="9497568"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2192278458"/>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C65A333-053A-47C8-006A-F7CE70867CCC}"/>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AAC01BD8-84EE-B35D-5002-C6241545CDCD}"/>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778F9C7-AA83-414A-A0F8-8AFC785B8AF9}"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E2978308-F984-BC7F-63D3-5E96723CE8E0}"/>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0"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44" name="Text Placeholder 43"/>
          <p:cNvSpPr>
            <a:spLocks noGrp="1"/>
          </p:cNvSpPr>
          <p:nvPr>
            <p:ph type="body" sz="quarter" idx="11"/>
          </p:nvPr>
        </p:nvSpPr>
        <p:spPr>
          <a:xfrm>
            <a:off x="170688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48" name="Text Placeholder 43"/>
          <p:cNvSpPr>
            <a:spLocks noGrp="1"/>
          </p:cNvSpPr>
          <p:nvPr>
            <p:ph type="body" sz="quarter" idx="13"/>
          </p:nvPr>
        </p:nvSpPr>
        <p:spPr>
          <a:xfrm>
            <a:off x="170688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0" name="Text Placeholder 43"/>
          <p:cNvSpPr>
            <a:spLocks noGrp="1"/>
          </p:cNvSpPr>
          <p:nvPr>
            <p:ph type="body" sz="quarter" idx="15"/>
          </p:nvPr>
        </p:nvSpPr>
        <p:spPr>
          <a:xfrm>
            <a:off x="170688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2" name="Text Placeholder 43"/>
          <p:cNvSpPr>
            <a:spLocks noGrp="1"/>
          </p:cNvSpPr>
          <p:nvPr>
            <p:ph type="body" sz="quarter" idx="17"/>
          </p:nvPr>
        </p:nvSpPr>
        <p:spPr>
          <a:xfrm>
            <a:off x="170688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4" name="Text Placeholder 43"/>
          <p:cNvSpPr>
            <a:spLocks noGrp="1"/>
          </p:cNvSpPr>
          <p:nvPr>
            <p:ph type="body" sz="quarter" idx="19"/>
          </p:nvPr>
        </p:nvSpPr>
        <p:spPr>
          <a:xfrm>
            <a:off x="560832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6" name="Text Placeholder 43"/>
          <p:cNvSpPr>
            <a:spLocks noGrp="1"/>
          </p:cNvSpPr>
          <p:nvPr>
            <p:ph type="body" sz="quarter" idx="21"/>
          </p:nvPr>
        </p:nvSpPr>
        <p:spPr>
          <a:xfrm>
            <a:off x="560832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8" name="Text Placeholder 43"/>
          <p:cNvSpPr>
            <a:spLocks noGrp="1"/>
          </p:cNvSpPr>
          <p:nvPr>
            <p:ph type="body" sz="quarter" idx="23"/>
          </p:nvPr>
        </p:nvSpPr>
        <p:spPr>
          <a:xfrm>
            <a:off x="560832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0" name="Text Placeholder 43"/>
          <p:cNvSpPr>
            <a:spLocks noGrp="1"/>
          </p:cNvSpPr>
          <p:nvPr>
            <p:ph type="body" sz="quarter" idx="25"/>
          </p:nvPr>
        </p:nvSpPr>
        <p:spPr>
          <a:xfrm>
            <a:off x="560832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3" name="Text Placeholder 43"/>
          <p:cNvSpPr>
            <a:spLocks noGrp="1"/>
          </p:cNvSpPr>
          <p:nvPr>
            <p:ph type="body" sz="quarter" idx="27"/>
          </p:nvPr>
        </p:nvSpPr>
        <p:spPr>
          <a:xfrm>
            <a:off x="950976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5" name="Text Placeholder 43"/>
          <p:cNvSpPr>
            <a:spLocks noGrp="1"/>
          </p:cNvSpPr>
          <p:nvPr>
            <p:ph type="body" sz="quarter" idx="29"/>
          </p:nvPr>
        </p:nvSpPr>
        <p:spPr>
          <a:xfrm>
            <a:off x="950976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7" name="Text Placeholder 43"/>
          <p:cNvSpPr>
            <a:spLocks noGrp="1"/>
          </p:cNvSpPr>
          <p:nvPr>
            <p:ph type="body" sz="quarter" idx="31"/>
          </p:nvPr>
        </p:nvSpPr>
        <p:spPr>
          <a:xfrm>
            <a:off x="950976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9" name="Text Placeholder 43"/>
          <p:cNvSpPr>
            <a:spLocks noGrp="1"/>
          </p:cNvSpPr>
          <p:nvPr>
            <p:ph type="body" sz="quarter" idx="33"/>
          </p:nvPr>
        </p:nvSpPr>
        <p:spPr>
          <a:xfrm>
            <a:off x="950976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42" name="Picture Placeholder 41"/>
          <p:cNvSpPr>
            <a:spLocks noGrp="1"/>
          </p:cNvSpPr>
          <p:nvPr>
            <p:ph type="pic" sz="quarter" idx="10"/>
          </p:nvPr>
        </p:nvSpPr>
        <p:spPr>
          <a:xfrm>
            <a:off x="48768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47" name="Picture Placeholder 41"/>
          <p:cNvSpPr>
            <a:spLocks noGrp="1"/>
          </p:cNvSpPr>
          <p:nvPr>
            <p:ph type="pic" sz="quarter" idx="12"/>
          </p:nvPr>
        </p:nvSpPr>
        <p:spPr>
          <a:xfrm>
            <a:off x="48768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49" name="Picture Placeholder 41"/>
          <p:cNvSpPr>
            <a:spLocks noGrp="1"/>
          </p:cNvSpPr>
          <p:nvPr>
            <p:ph type="pic" sz="quarter" idx="14"/>
          </p:nvPr>
        </p:nvSpPr>
        <p:spPr>
          <a:xfrm>
            <a:off x="48768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1" name="Picture Placeholder 41"/>
          <p:cNvSpPr>
            <a:spLocks noGrp="1"/>
          </p:cNvSpPr>
          <p:nvPr>
            <p:ph type="pic" sz="quarter" idx="16"/>
          </p:nvPr>
        </p:nvSpPr>
        <p:spPr>
          <a:xfrm>
            <a:off x="48768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3" name="Picture Placeholder 41"/>
          <p:cNvSpPr>
            <a:spLocks noGrp="1"/>
          </p:cNvSpPr>
          <p:nvPr>
            <p:ph type="pic" sz="quarter" idx="18"/>
          </p:nvPr>
        </p:nvSpPr>
        <p:spPr>
          <a:xfrm>
            <a:off x="438912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5" name="Picture Placeholder 41"/>
          <p:cNvSpPr>
            <a:spLocks noGrp="1"/>
          </p:cNvSpPr>
          <p:nvPr>
            <p:ph type="pic" sz="quarter" idx="20"/>
          </p:nvPr>
        </p:nvSpPr>
        <p:spPr>
          <a:xfrm>
            <a:off x="438912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7" name="Picture Placeholder 41"/>
          <p:cNvSpPr>
            <a:spLocks noGrp="1"/>
          </p:cNvSpPr>
          <p:nvPr>
            <p:ph type="pic" sz="quarter" idx="22"/>
          </p:nvPr>
        </p:nvSpPr>
        <p:spPr>
          <a:xfrm>
            <a:off x="438912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9" name="Picture Placeholder 41"/>
          <p:cNvSpPr>
            <a:spLocks noGrp="1"/>
          </p:cNvSpPr>
          <p:nvPr>
            <p:ph type="pic" sz="quarter" idx="24"/>
          </p:nvPr>
        </p:nvSpPr>
        <p:spPr>
          <a:xfrm>
            <a:off x="438912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2" name="Picture Placeholder 41"/>
          <p:cNvSpPr>
            <a:spLocks noGrp="1"/>
          </p:cNvSpPr>
          <p:nvPr>
            <p:ph type="pic" sz="quarter" idx="26"/>
          </p:nvPr>
        </p:nvSpPr>
        <p:spPr>
          <a:xfrm>
            <a:off x="829056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4" name="Picture Placeholder 41"/>
          <p:cNvSpPr>
            <a:spLocks noGrp="1"/>
          </p:cNvSpPr>
          <p:nvPr>
            <p:ph type="pic" sz="quarter" idx="28"/>
          </p:nvPr>
        </p:nvSpPr>
        <p:spPr>
          <a:xfrm>
            <a:off x="829056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6" name="Picture Placeholder 41"/>
          <p:cNvSpPr>
            <a:spLocks noGrp="1"/>
          </p:cNvSpPr>
          <p:nvPr>
            <p:ph type="pic" sz="quarter" idx="30"/>
          </p:nvPr>
        </p:nvSpPr>
        <p:spPr>
          <a:xfrm>
            <a:off x="829056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8" name="Picture Placeholder 41"/>
          <p:cNvSpPr>
            <a:spLocks noGrp="1"/>
          </p:cNvSpPr>
          <p:nvPr>
            <p:ph type="pic" sz="quarter" idx="32"/>
          </p:nvPr>
        </p:nvSpPr>
        <p:spPr>
          <a:xfrm>
            <a:off x="829056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567564328"/>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02597-98AA-01F6-AF39-8DE3FBF535B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endParaRPr lang="en-US" sz="1867" dirty="0"/>
          </a:p>
        </p:txBody>
      </p:sp>
      <p:sp>
        <p:nvSpPr>
          <p:cNvPr id="3" name="Page #">
            <a:extLst>
              <a:ext uri="{FF2B5EF4-FFF2-40B4-BE49-F238E27FC236}">
                <a16:creationId xmlns:a16="http://schemas.microsoft.com/office/drawing/2014/main" id="{A40409DA-03FA-00C5-BC23-71467BF81E1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63ACD1A-8A60-4F44-8BCB-C0068E783518}" type="slidenum">
              <a:rPr lang="en-US" altLang="en-US" sz="800" b="1">
                <a:solidFill>
                  <a:srgbClr val="467F1A"/>
                </a:solidFill>
              </a:rPr>
              <a:pPr algn="r"/>
              <a:t>‹#›</a:t>
            </a:fld>
            <a:endParaRPr lang="en-US" altLang="en-US" sz="800" b="1">
              <a:solidFill>
                <a:srgbClr val="467F1A"/>
              </a:solidFill>
            </a:endParaRPr>
          </a:p>
        </p:txBody>
      </p:sp>
      <p:sp>
        <p:nvSpPr>
          <p:cNvPr id="4" name="2016 Copyright">
            <a:extLst>
              <a:ext uri="{FF2B5EF4-FFF2-40B4-BE49-F238E27FC236}">
                <a16:creationId xmlns:a16="http://schemas.microsoft.com/office/drawing/2014/main" id="{696DBA75-232F-A071-B566-9FD0D6FC30B8}"/>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4"/>
                </a:solidFill>
              </a:rPr>
              <a:t>© 2017 FORRESTER. REPRODUCTION PROHIBITED.</a:t>
            </a:r>
          </a:p>
        </p:txBody>
      </p:sp>
    </p:spTree>
    <p:extLst>
      <p:ext uri="{BB962C8B-B14F-4D97-AF65-F5344CB8AC3E}">
        <p14:creationId xmlns:p14="http://schemas.microsoft.com/office/powerpoint/2010/main" val="2943094545"/>
      </p:ext>
    </p:extLst>
  </p:cSld>
  <p:clrMapOvr>
    <a:masterClrMapping/>
  </p:clrMapOvr>
  <p:transition spd="med">
    <p:fade/>
  </p:transition>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Picture and caption (gray)">
    <p:bg>
      <p:bgPr>
        <a:solidFill>
          <a:schemeClr val="tx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2FFEB183-9AA9-0761-25AB-B6E7349765A9}"/>
              </a:ext>
            </a:extLst>
          </p:cNvPr>
          <p:cNvSpPr txBox="1"/>
          <p:nvPr userDrawn="1"/>
        </p:nvSpPr>
        <p:spPr>
          <a:xfrm>
            <a:off x="9302751" y="6565901"/>
            <a:ext cx="2438400" cy="21801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800"/>
              </a:spcAft>
            </a:pPr>
            <a:fld id="{A45CA6BB-4CB5-4B82-834E-EBAECD528F85}" type="slidenum">
              <a:rPr lang="en-US" altLang="en-US" sz="933">
                <a:solidFill>
                  <a:srgbClr val="888888"/>
                </a:solidFill>
              </a:rPr>
              <a:pPr algn="r">
                <a:spcAft>
                  <a:spcPts val="800"/>
                </a:spcAft>
              </a:pPr>
              <a:t>‹#›</a:t>
            </a:fld>
            <a:endParaRPr lang="en-US" altLang="en-US" sz="933">
              <a:solidFill>
                <a:srgbClr val="888888"/>
              </a:solidFill>
            </a:endParaRPr>
          </a:p>
        </p:txBody>
      </p:sp>
      <p:sp>
        <p:nvSpPr>
          <p:cNvPr id="4" name="2016 Copyright">
            <a:extLst>
              <a:ext uri="{FF2B5EF4-FFF2-40B4-BE49-F238E27FC236}">
                <a16:creationId xmlns:a16="http://schemas.microsoft.com/office/drawing/2014/main" id="{02F195A1-EDFE-C6FB-9751-484E6002D566}"/>
              </a:ext>
            </a:extLst>
          </p:cNvPr>
          <p:cNvSpPr txBox="1"/>
          <p:nvPr userDrawn="1"/>
        </p:nvSpPr>
        <p:spPr>
          <a:xfrm>
            <a:off x="791633" y="6565900"/>
            <a:ext cx="6197600" cy="153888"/>
          </a:xfrm>
          <a:prstGeom prst="rect">
            <a:avLst/>
          </a:prstGeom>
          <a:noFill/>
        </p:spPr>
        <p:txBody>
          <a:bodyPr lIns="0" tIns="0" rIns="0" bIns="0">
            <a:spAutoFit/>
          </a:bodyPr>
          <a:lstStyle/>
          <a:p>
            <a:pPr fontAlgn="auto">
              <a:spcBef>
                <a:spcPts val="0"/>
              </a:spcBef>
              <a:spcAft>
                <a:spcPts val="800"/>
              </a:spcAft>
              <a:defRPr/>
            </a:pPr>
            <a:r>
              <a:rPr lang="en-US" sz="1000" dirty="0">
                <a:solidFill>
                  <a:srgbClr val="888888"/>
                </a:solidFill>
                <a:latin typeface="+mn-lt"/>
              </a:rPr>
              <a:t>© 2017 Forrester Research, Inc. Reproduction Prohibited</a:t>
            </a:r>
          </a:p>
        </p:txBody>
      </p:sp>
      <p:sp>
        <p:nvSpPr>
          <p:cNvPr id="9" name="Source line"/>
          <p:cNvSpPr>
            <a:spLocks noGrp="1"/>
          </p:cNvSpPr>
          <p:nvPr>
            <p:ph type="body" sz="half" idx="12"/>
          </p:nvPr>
        </p:nvSpPr>
        <p:spPr>
          <a:xfrm>
            <a:off x="792480" y="6172202"/>
            <a:ext cx="10607040" cy="164148"/>
          </a:xfrm>
        </p:spPr>
        <p:txBody>
          <a:bodyPr anchor="b">
            <a:spAutoFit/>
          </a:bodyPr>
          <a:lstStyle>
            <a:lvl1pPr marL="0" indent="0" algn="l">
              <a:lnSpc>
                <a:spcPct val="100000"/>
              </a:lnSpc>
              <a:spcAft>
                <a:spcPts val="0"/>
              </a:spcAft>
              <a:buNone/>
              <a:defRPr sz="1067" b="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Image"/>
          <p:cNvSpPr>
            <a:spLocks noGrp="1"/>
          </p:cNvSpPr>
          <p:nvPr>
            <p:ph type="pic" sz="quarter" idx="13"/>
          </p:nvPr>
        </p:nvSpPr>
        <p:spPr>
          <a:xfrm>
            <a:off x="7416800" y="0"/>
            <a:ext cx="4775200" cy="6858000"/>
          </a:xfrm>
        </p:spPr>
        <p:txBody>
          <a:bodyPr rtlCol="0">
            <a:noAutofit/>
          </a:bodyPr>
          <a:lstStyle>
            <a:lvl1pPr marL="0" indent="0">
              <a:buNone/>
              <a:defRPr sz="4800">
                <a:solidFill>
                  <a:schemeClr val="bg1"/>
                </a:solidFill>
              </a:defRPr>
            </a:lvl1pPr>
          </a:lstStyle>
          <a:p>
            <a:pPr lvl="0"/>
            <a:r>
              <a:rPr lang="en-US" noProof="0"/>
              <a:t>Click icon to add picture</a:t>
            </a:r>
            <a:endParaRPr lang="en-US" noProof="0" dirty="0"/>
          </a:p>
        </p:txBody>
      </p:sp>
      <p:sp>
        <p:nvSpPr>
          <p:cNvPr id="6" name="Content"/>
          <p:cNvSpPr>
            <a:spLocks noGrp="1"/>
          </p:cNvSpPr>
          <p:nvPr>
            <p:ph idx="1"/>
          </p:nvPr>
        </p:nvSpPr>
        <p:spPr>
          <a:xfrm>
            <a:off x="792480" y="463296"/>
            <a:ext cx="6421120" cy="5510784"/>
          </a:xfrm>
        </p:spPr>
        <p:txBody>
          <a:bodyPr anchor="ctr"/>
          <a:lstStyle>
            <a:lvl1pPr marL="0" indent="0">
              <a:spcAft>
                <a:spcPts val="1600"/>
              </a:spcAft>
              <a:buClr>
                <a:srgbClr val="AAAAAA"/>
              </a:buClr>
              <a:buFontTx/>
              <a:buNone/>
              <a:defRPr sz="5333" b="1" i="0" baseline="0">
                <a:solidFill>
                  <a:schemeClr val="bg1"/>
                </a:solidFill>
                <a:latin typeface="Arial" pitchFamily="34" charset="0"/>
                <a:cs typeface="Arial" pitchFamily="34" charset="0"/>
              </a:defRPr>
            </a:lvl1pPr>
            <a:lvl2pPr marL="0" indent="0">
              <a:spcAft>
                <a:spcPts val="1600"/>
              </a:spcAft>
              <a:buClr>
                <a:srgbClr val="AAAAAA"/>
              </a:buClr>
              <a:buFontTx/>
              <a:buNone/>
              <a:defRPr sz="4800" b="0" i="0">
                <a:solidFill>
                  <a:schemeClr val="bg1"/>
                </a:solidFill>
                <a:latin typeface="Arial" pitchFamily="34" charset="0"/>
                <a:cs typeface="Arial" pitchFamily="34" charset="0"/>
              </a:defRPr>
            </a:lvl2pPr>
            <a:lvl3pPr marL="1097253" indent="-304792">
              <a:spcAft>
                <a:spcPts val="1600"/>
              </a:spcAft>
              <a:buClr>
                <a:srgbClr val="AAAAAA"/>
              </a:buClr>
              <a:buFont typeface="Arial Black" panose="020B0A04020102020204" pitchFamily="34" charset="0"/>
              <a:buChar char="›"/>
              <a:defRPr sz="4800" b="0" i="0">
                <a:solidFill>
                  <a:schemeClr val="bg1"/>
                </a:solidFill>
                <a:latin typeface="Arial" pitchFamily="34" charset="0"/>
                <a:cs typeface="Arial" pitchFamily="34" charset="0"/>
              </a:defRPr>
            </a:lvl3pPr>
            <a:lvl4pPr marL="1097253" indent="-304792">
              <a:buClr>
                <a:schemeClr val="tx2"/>
              </a:buClr>
              <a:buFont typeface="Arial" panose="020B0604020202020204" pitchFamily="34" charset="0"/>
              <a:buChar char="•"/>
              <a:defRPr sz="4267" b="0" i="0">
                <a:solidFill>
                  <a:schemeClr val="tx1"/>
                </a:solidFill>
                <a:latin typeface="Arial" pitchFamily="34" charset="0"/>
                <a:cs typeface="Arial" pitchFamily="34" charset="0"/>
              </a:defRPr>
            </a:lvl4pPr>
            <a:lvl5pPr marL="1097253" indent="-304792">
              <a:buClr>
                <a:schemeClr val="tx2"/>
              </a:buClr>
              <a:buFont typeface="Arial" panose="020B0604020202020204" pitchFamily="34" charset="0"/>
              <a:buChar char="•"/>
              <a:defRPr sz="4267" b="0" i="0">
                <a:solidFill>
                  <a:schemeClr val="tx1"/>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70848987"/>
      </p:ext>
    </p:extLst>
  </p:cSld>
  <p:clrMapOvr>
    <a:masterClrMapping/>
  </p:clrMapOvr>
  <p:transition spd="med">
    <p:fade/>
  </p:transition>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0264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icture and caption (gray)">
    <p:bg>
      <p:bgPr>
        <a:solidFill>
          <a:schemeClr val="tx1"/>
        </a:solidFill>
        <a:effectLst/>
      </p:bgPr>
    </p:bg>
    <p:spTree>
      <p:nvGrpSpPr>
        <p:cNvPr id="1" name=""/>
        <p:cNvGrpSpPr/>
        <p:nvPr/>
      </p:nvGrpSpPr>
      <p:grpSpPr>
        <a:xfrm>
          <a:off x="0" y="0"/>
          <a:ext cx="0" cy="0"/>
          <a:chOff x="0" y="0"/>
          <a:chExt cx="0" cy="0"/>
        </a:xfrm>
      </p:grpSpPr>
      <p:sp>
        <p:nvSpPr>
          <p:cNvPr id="9" name="Source line"/>
          <p:cNvSpPr>
            <a:spLocks noGrp="1"/>
          </p:cNvSpPr>
          <p:nvPr>
            <p:ph type="body" sz="half" idx="12"/>
          </p:nvPr>
        </p:nvSpPr>
        <p:spPr>
          <a:xfrm>
            <a:off x="792480" y="6213239"/>
            <a:ext cx="10607040" cy="123111"/>
          </a:xfrm>
        </p:spPr>
        <p:txBody>
          <a:bodyPr anchor="b">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Content"/>
          <p:cNvSpPr>
            <a:spLocks noGrp="1"/>
          </p:cNvSpPr>
          <p:nvPr>
            <p:ph idx="1"/>
          </p:nvPr>
        </p:nvSpPr>
        <p:spPr>
          <a:xfrm>
            <a:off x="792480" y="463296"/>
            <a:ext cx="6421120" cy="5510784"/>
          </a:xfrm>
        </p:spPr>
        <p:txBody>
          <a:bodyPr anchor="ctr"/>
          <a:lstStyle>
            <a:lvl1pPr marL="0" indent="0">
              <a:spcAft>
                <a:spcPts val="1200"/>
              </a:spcAft>
              <a:buClr>
                <a:srgbClr val="AAAAAA"/>
              </a:buClr>
              <a:buFontTx/>
              <a:buNone/>
              <a:defRPr sz="4000" b="1" i="0" baseline="0">
                <a:solidFill>
                  <a:schemeClr val="bg1"/>
                </a:solidFill>
                <a:latin typeface="Arial" pitchFamily="34" charset="0"/>
                <a:cs typeface="Arial" pitchFamily="34" charset="0"/>
              </a:defRPr>
            </a:lvl1pPr>
            <a:lvl2pPr marL="0" indent="0">
              <a:spcAft>
                <a:spcPts val="1200"/>
              </a:spcAft>
              <a:buClr>
                <a:srgbClr val="AAAAAA"/>
              </a:buClr>
              <a:buFontTx/>
              <a:buNone/>
              <a:defRPr sz="3600" b="0" i="0">
                <a:solidFill>
                  <a:schemeClr val="bg1"/>
                </a:solidFill>
                <a:latin typeface="Arial" pitchFamily="34" charset="0"/>
                <a:cs typeface="Arial" pitchFamily="34" charset="0"/>
              </a:defRPr>
            </a:lvl2pPr>
            <a:lvl3pPr marL="822939" indent="-228594">
              <a:spcAft>
                <a:spcPts val="1200"/>
              </a:spcAft>
              <a:buClr>
                <a:srgbClr val="AAAAAA"/>
              </a:buClr>
              <a:buFont typeface="Arial Black" panose="020B0A04020102020204" pitchFamily="34" charset="0"/>
              <a:buChar char="›"/>
              <a:defRPr sz="3600" b="0" i="0">
                <a:solidFill>
                  <a:schemeClr val="bg1"/>
                </a:solidFill>
                <a:latin typeface="Arial" pitchFamily="34" charset="0"/>
                <a:cs typeface="Arial" pitchFamily="34" charset="0"/>
              </a:defRPr>
            </a:lvl3pPr>
            <a:lvl4pPr marL="822939" indent="-228594">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39" indent="-228594">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3492964477"/>
      </p:ext>
    </p:extLst>
  </p:cSld>
  <p:clrMapOvr>
    <a:masterClrMapping/>
  </p:clrMapOvr>
  <p:transition spd="med">
    <p:fade/>
  </p:transition>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9E06-4862-93F0-F3B0-79C27D90D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798B3-45CC-F0F0-2DE1-47B5A97A3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59FC26-4189-7614-9B15-8972ADAB80E7}"/>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3554D12-1C0A-6E81-773A-B5AB32722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76293-A9C2-4B95-42BC-32D090037191}"/>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670024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7724-0FC1-C82D-6DE5-9BE6157D0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03C0C-3474-54F3-AEC3-039C4B003A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431F9-1765-1CD2-6731-D9E29AF630CD}"/>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6C50897-E0BD-0279-119E-4853971F4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CD7D-8B3F-BC8C-3DF2-538C2628AA3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9022892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7724-0FC1-C82D-6DE5-9BE6157D0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03C0C-3474-54F3-AEC3-039C4B003A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431F9-1765-1CD2-6731-D9E29AF630CD}"/>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6C50897-E0BD-0279-119E-4853971F4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CD7D-8B3F-BC8C-3DF2-538C2628AA3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983888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1261-6391-78D5-82CA-5F1861FF9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31A494-4824-E5A6-51EC-A91243CFFF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A4DC7-9488-0DA6-E2D6-E7F8C185912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F1F73402-E74E-1BF4-BB4A-D577E5725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F6DF4-4664-33BD-42EB-DA6B9D9DC0AB}"/>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5541833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DC3E-874F-D2EC-2EA9-06B564031B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A70A2-DA05-A79E-AC66-39C63A292D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9E7C3-6A08-EB13-8E46-60A6324E8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3317E-76D3-181F-41A0-FE4F7E3DF14B}"/>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8C6FA264-5548-30EB-2E77-0352BC0FE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68712-0A3D-71E4-0A2A-E4533F616B61}"/>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8831600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AB3D-110C-53E9-20EC-7D1CB73F69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C0C3B5-6FC7-A620-16F1-59A959B60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EAFAD6-C747-E32A-16E9-84617824B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FDDA8B-6A60-0211-1510-F0C5A94A2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0F3F20-4810-4BEE-B1CB-CB1E66BE4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EE7507-5DED-183B-8EC1-2F0A5054C32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8" name="Footer Placeholder 7">
            <a:extLst>
              <a:ext uri="{FF2B5EF4-FFF2-40B4-BE49-F238E27FC236}">
                <a16:creationId xmlns:a16="http://schemas.microsoft.com/office/drawing/2014/main" id="{5F01A604-336E-B729-B787-E36748E7BA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028482-1447-431C-3740-E91C2817AAB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0320682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5E4E-A0CA-5974-0954-2E5DE4D795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F073B5-A799-AA45-2841-3F74D53BCA7B}"/>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4" name="Footer Placeholder 3">
            <a:extLst>
              <a:ext uri="{FF2B5EF4-FFF2-40B4-BE49-F238E27FC236}">
                <a16:creationId xmlns:a16="http://schemas.microsoft.com/office/drawing/2014/main" id="{4AEA1C43-C208-7618-6580-AB926F370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64BAA-14E9-99ED-6489-51A31FF1A24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188846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ED1F1-A43E-31D3-59CF-5E7A33AF4D50}"/>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3" name="Footer Placeholder 2">
            <a:extLst>
              <a:ext uri="{FF2B5EF4-FFF2-40B4-BE49-F238E27FC236}">
                <a16:creationId xmlns:a16="http://schemas.microsoft.com/office/drawing/2014/main" id="{AF9909E2-79B8-3BE4-F0D2-18F8E6C079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BE1E7-6835-FB40-9620-707312EE13F7}"/>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3596638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41-FB69-E641-25D9-99B238BA9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73C5E1-2E31-67A2-79EB-7206B95D37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25869-9644-314B-0753-12C3E0B7A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1044D-0FAE-A209-3A68-470CDE73AB7F}"/>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4632AB6E-4220-4C62-D246-C79ECA388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76AA8-2393-4904-5D91-8AF936963504}"/>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017338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32EB-8A4F-AAC3-B3BE-4B22138B7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3BAA2-DDF5-3BA8-B6E7-B0A314E80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14BD63-1017-2545-9762-D1F7F75C6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F6E96-07E3-D4A2-CDAA-34A97BC6E281}"/>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0C7C85A4-BCCD-71BD-5A1E-4BDD2D502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45BF-6B4D-C1AF-0938-7DBD7D0E708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0925977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CE1D-D392-555A-E88A-02A432B65D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AB448B-9620-C178-3B02-BD81DE5AA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0F658-7BE5-EC4E-AF0D-9609738FB15F}"/>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0B51B13B-5F60-1902-FF8A-A733967B2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4A460-ED1A-A1B6-980F-86257D46F18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0377475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0F298F-C398-C8D1-9811-4246EDA49A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306AD8-3D51-B68A-4A13-209EEE8BCF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0A9B5-51EC-2E3E-D22D-A1168E45654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A7ADC69A-65BC-737B-F79F-AD5D1DAA8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F48CF-47D3-155E-8130-108E62AE7982}"/>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55634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2" y="0"/>
            <a:ext cx="12191997"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4768FEC3-A0BA-4764-96D5-B3C92E8D1928}"/>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8AD19607-E94E-48EE-A274-950F2411742E}"/>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77DEEFF8-DA08-4F45-9434-BB7AA3A1EA70}"/>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8AE5952E-D6B0-4781-B308-23BA2AAD329D}"/>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2E7CA434-7B39-4D80-90CF-2FB3F35527A2}"/>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6F3D57A6-21F7-4E18-9AEA-11414B75D44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E1EF13F8-8375-4AF3-9F14-63315808DD39}"/>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E67ACCDE-0BE1-422C-B27A-CDA381085B80}"/>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FC89170F-4740-47C6-A37C-089B562BC848}"/>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34243928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7801376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25"/>
          <p:cNvSpPr txBox="1">
            <a:spLocks noGrp="1"/>
          </p:cNvSpPr>
          <p:nvPr>
            <p:ph type="body" idx="1"/>
          </p:nvPr>
        </p:nvSpPr>
        <p:spPr>
          <a:xfrm>
            <a:off x="584200" y="1435497"/>
            <a:ext cx="11018261" cy="2308151"/>
          </a:xfrm>
          <a:prstGeom prst="rect">
            <a:avLst/>
          </a:prstGeom>
          <a:noFill/>
          <a:ln>
            <a:noFill/>
          </a:ln>
        </p:spPr>
        <p:txBody>
          <a:bodyPr spcFirstLastPara="1" wrap="square" lIns="0" tIns="0" rIns="0" bIns="0" anchor="t" anchorCtr="0"/>
          <a:lstStyle>
            <a:lvl1pPr marL="448193" lvl="0" indent="-329920" algn="l">
              <a:lnSpc>
                <a:spcPct val="100000"/>
              </a:lnSpc>
              <a:spcBef>
                <a:spcPts val="392"/>
              </a:spcBef>
              <a:spcAft>
                <a:spcPts val="0"/>
              </a:spcAft>
              <a:buClr>
                <a:schemeClr val="dk1"/>
              </a:buClr>
              <a:buSzPts val="1700"/>
              <a:buChar char="·"/>
              <a:defRPr/>
            </a:lvl1pPr>
            <a:lvl2pPr marL="896386" lvl="1" indent="-329920" algn="l">
              <a:lnSpc>
                <a:spcPct val="100000"/>
              </a:lnSpc>
              <a:spcBef>
                <a:spcPts val="392"/>
              </a:spcBef>
              <a:spcAft>
                <a:spcPts val="0"/>
              </a:spcAft>
              <a:buClr>
                <a:schemeClr val="dk1"/>
              </a:buClr>
              <a:buSzPts val="1700"/>
              <a:buChar char="·"/>
              <a:defRPr/>
            </a:lvl2pPr>
            <a:lvl3pPr marL="1344579" lvl="2" indent="-329920" algn="l">
              <a:lnSpc>
                <a:spcPct val="100000"/>
              </a:lnSpc>
              <a:spcBef>
                <a:spcPts val="392"/>
              </a:spcBef>
              <a:spcAft>
                <a:spcPts val="0"/>
              </a:spcAft>
              <a:buClr>
                <a:schemeClr val="dk1"/>
              </a:buClr>
              <a:buSzPts val="1700"/>
              <a:buChar char="·"/>
              <a:defRPr/>
            </a:lvl3pPr>
            <a:lvl4pPr marL="1792773" lvl="3" indent="-329920" algn="l">
              <a:lnSpc>
                <a:spcPct val="100000"/>
              </a:lnSpc>
              <a:spcBef>
                <a:spcPts val="392"/>
              </a:spcBef>
              <a:spcAft>
                <a:spcPts val="0"/>
              </a:spcAft>
              <a:buClr>
                <a:schemeClr val="dk1"/>
              </a:buClr>
              <a:buSzPts val="1700"/>
              <a:buChar char="·"/>
              <a:defRPr/>
            </a:lvl4pPr>
            <a:lvl5pPr marL="2240966" lvl="4" indent="-329920" algn="l">
              <a:lnSpc>
                <a:spcPct val="100000"/>
              </a:lnSpc>
              <a:spcBef>
                <a:spcPts val="392"/>
              </a:spcBef>
              <a:spcAft>
                <a:spcPts val="0"/>
              </a:spcAft>
              <a:buClr>
                <a:schemeClr val="dk1"/>
              </a:buClr>
              <a:buSzPts val="17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2161780"/>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294">
          <p15:clr>
            <a:srgbClr val="5ACBF0"/>
          </p15:clr>
        </p15:guide>
        <p15:guide id="3" orient="horz" pos="92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Walkin">
  <p:cSld name="Walkin">
    <p:bg>
      <p:bgPr>
        <a:solidFill>
          <a:schemeClr val="accent1"/>
        </a:solidFill>
        <a:effectLst/>
      </p:bgPr>
    </p:bg>
    <p:spTree>
      <p:nvGrpSpPr>
        <p:cNvPr id="1" name="Shape 132"/>
        <p:cNvGrpSpPr/>
        <p:nvPr/>
      </p:nvGrpSpPr>
      <p:grpSpPr>
        <a:xfrm>
          <a:off x="0" y="0"/>
          <a:ext cx="0" cy="0"/>
          <a:chOff x="0" y="0"/>
          <a:chExt cx="0" cy="0"/>
        </a:xfrm>
      </p:grpSpPr>
      <p:pic>
        <p:nvPicPr>
          <p:cNvPr id="133" name="Google Shape;133;p26" descr="An image of neuronetwork."/>
          <p:cNvPicPr preferRelativeResize="0"/>
          <p:nvPr/>
        </p:nvPicPr>
        <p:blipFill rotWithShape="1">
          <a:blip r:embed="rId2">
            <a:alphaModFix/>
          </a:blip>
          <a:srcRect/>
          <a:stretch/>
        </p:blipFill>
        <p:spPr>
          <a:xfrm>
            <a:off x="865" y="0"/>
            <a:ext cx="12188542" cy="6858001"/>
          </a:xfrm>
          <a:prstGeom prst="rect">
            <a:avLst/>
          </a:prstGeom>
          <a:noFill/>
          <a:ln>
            <a:noFill/>
          </a:ln>
        </p:spPr>
      </p:pic>
      <p:sp>
        <p:nvSpPr>
          <p:cNvPr id="134" name="Google Shape;134;p26"/>
          <p:cNvSpPr txBox="1"/>
          <p:nvPr/>
        </p:nvSpPr>
        <p:spPr>
          <a:xfrm>
            <a:off x="423333" y="2674773"/>
            <a:ext cx="7913714" cy="1508372"/>
          </a:xfrm>
          <a:prstGeom prst="rect">
            <a:avLst/>
          </a:prstGeom>
          <a:noFill/>
          <a:ln>
            <a:noFill/>
          </a:ln>
        </p:spPr>
        <p:txBody>
          <a:bodyPr spcFirstLastPara="1" wrap="square" lIns="134454" tIns="143424" rIns="134454" bIns="143424" anchor="ctr" anchorCtr="0">
            <a:noAutofit/>
          </a:bodyPr>
          <a:lstStyle/>
          <a:p>
            <a:pPr marL="0" marR="0" lvl="0" indent="0" algn="l" rtl="0">
              <a:lnSpc>
                <a:spcPct val="90000"/>
              </a:lnSpc>
              <a:spcBef>
                <a:spcPts val="0"/>
              </a:spcBef>
              <a:spcAft>
                <a:spcPts val="0"/>
              </a:spcAft>
              <a:buClr>
                <a:srgbClr val="000000"/>
              </a:buClr>
              <a:buSzPts val="4500"/>
              <a:buFont typeface="Arial"/>
              <a:buNone/>
            </a:pPr>
            <a:r>
              <a:rPr lang="en-US" sz="4411" b="0" i="0" u="none" strike="noStrike" cap="none">
                <a:solidFill>
                  <a:srgbClr val="FFFFFF"/>
                </a:solidFill>
                <a:latin typeface="Quattrocento Sans"/>
                <a:ea typeface="Quattrocento Sans"/>
                <a:cs typeface="Quattrocento Sans"/>
                <a:sym typeface="Quattrocento Sans"/>
              </a:rPr>
              <a:t>Machine Learning, AI,</a:t>
            </a:r>
            <a:br>
              <a:rPr lang="en-US" sz="4411" b="0" i="0" u="none" strike="noStrike" cap="none">
                <a:solidFill>
                  <a:srgbClr val="FFFFFF"/>
                </a:solidFill>
                <a:latin typeface="Quattrocento Sans"/>
                <a:ea typeface="Quattrocento Sans"/>
                <a:cs typeface="Quattrocento Sans"/>
                <a:sym typeface="Quattrocento Sans"/>
              </a:rPr>
            </a:br>
            <a:r>
              <a:rPr lang="en-US" sz="4411" b="0" i="0" u="none" strike="noStrike" cap="none">
                <a:solidFill>
                  <a:srgbClr val="FFFFFF"/>
                </a:solidFill>
                <a:latin typeface="Quattrocento Sans"/>
                <a:ea typeface="Quattrocento Sans"/>
                <a:cs typeface="Quattrocento Sans"/>
                <a:sym typeface="Quattrocento Sans"/>
              </a:rPr>
              <a:t>and Data Science Conference</a:t>
            </a:r>
            <a:endParaRPr sz="1372" b="0" i="0" u="none" strike="noStrike" cap="none">
              <a:solidFill>
                <a:srgbClr val="000000"/>
              </a:solidFill>
              <a:latin typeface="Arial"/>
              <a:ea typeface="Arial"/>
              <a:cs typeface="Arial"/>
              <a:sym typeface="Arial"/>
            </a:endParaRPr>
          </a:p>
        </p:txBody>
      </p:sp>
      <p:pic>
        <p:nvPicPr>
          <p:cNvPr id="135" name="Google Shape;135;p26" descr="Microsoft logo white text version"/>
          <p:cNvPicPr preferRelativeResize="0"/>
          <p:nvPr/>
        </p:nvPicPr>
        <p:blipFill rotWithShape="1">
          <a:blip r:embed="rId3">
            <a:alphaModFix/>
          </a:blip>
          <a:srcRect/>
          <a:stretch/>
        </p:blipFill>
        <p:spPr>
          <a:xfrm>
            <a:off x="584200" y="585788"/>
            <a:ext cx="1366049" cy="292607"/>
          </a:xfrm>
          <a:prstGeom prst="rect">
            <a:avLst/>
          </a:prstGeom>
          <a:noFill/>
          <a:ln>
            <a:noFill/>
          </a:ln>
        </p:spPr>
      </p:pic>
      <p:grpSp>
        <p:nvGrpSpPr>
          <p:cNvPr id="136" name="Google Shape;136;p26"/>
          <p:cNvGrpSpPr/>
          <p:nvPr/>
        </p:nvGrpSpPr>
        <p:grpSpPr>
          <a:xfrm>
            <a:off x="7991365" y="2572051"/>
            <a:ext cx="3663133" cy="1713989"/>
            <a:chOff x="8377689" y="3035497"/>
            <a:chExt cx="3662961" cy="1714001"/>
          </a:xfrm>
        </p:grpSpPr>
        <p:cxnSp>
          <p:nvCxnSpPr>
            <p:cNvPr id="137" name="Google Shape;137;p26"/>
            <p:cNvCxnSpPr/>
            <p:nvPr/>
          </p:nvCxnSpPr>
          <p:spPr>
            <a:xfrm>
              <a:off x="11056950" y="3035497"/>
              <a:ext cx="0" cy="1680600"/>
            </a:xfrm>
            <a:prstGeom prst="straightConnector1">
              <a:avLst/>
            </a:prstGeom>
            <a:noFill/>
            <a:ln w="25400" cap="flat" cmpd="sng">
              <a:solidFill>
                <a:srgbClr val="FFFFFF"/>
              </a:solidFill>
              <a:prstDash val="solid"/>
              <a:round/>
              <a:headEnd type="none" w="sm" len="sm"/>
              <a:tailEnd type="none" w="sm" len="sm"/>
            </a:ln>
          </p:spPr>
        </p:cxnSp>
        <p:cxnSp>
          <p:nvCxnSpPr>
            <p:cNvPr id="138" name="Google Shape;138;p26"/>
            <p:cNvCxnSpPr/>
            <p:nvPr/>
          </p:nvCxnSpPr>
          <p:spPr>
            <a:xfrm>
              <a:off x="11056950" y="3875727"/>
              <a:ext cx="914400" cy="0"/>
            </a:xfrm>
            <a:prstGeom prst="straightConnector1">
              <a:avLst/>
            </a:prstGeom>
            <a:noFill/>
            <a:ln w="25400" cap="flat" cmpd="sng">
              <a:solidFill>
                <a:srgbClr val="FFFFFF"/>
              </a:solidFill>
              <a:prstDash val="solid"/>
              <a:round/>
              <a:headEnd type="none" w="sm" len="sm"/>
              <a:tailEnd type="none" w="sm" len="sm"/>
            </a:ln>
          </p:spPr>
        </p:cxnSp>
        <p:sp>
          <p:nvSpPr>
            <p:cNvPr id="139" name="Google Shape;139;p26"/>
            <p:cNvSpPr txBox="1"/>
            <p:nvPr/>
          </p:nvSpPr>
          <p:spPr>
            <a:xfrm>
              <a:off x="8377689" y="3385436"/>
              <a:ext cx="2679300" cy="960300"/>
            </a:xfrm>
            <a:prstGeom prst="rect">
              <a:avLst/>
            </a:prstGeom>
            <a:noFill/>
            <a:ln>
              <a:noFill/>
            </a:ln>
          </p:spPr>
          <p:txBody>
            <a:bodyPr spcFirstLastPara="1" wrap="square" lIns="186525" tIns="149225" rIns="186525" bIns="149225" anchor="ctr" anchorCtr="0">
              <a:noAutofit/>
            </a:bodyPr>
            <a:lstStyle/>
            <a:p>
              <a:pPr marL="0" marR="0" lvl="0" indent="0" algn="r" rtl="0">
                <a:lnSpc>
                  <a:spcPct val="90000"/>
                </a:lnSpc>
                <a:spcBef>
                  <a:spcPts val="0"/>
                </a:spcBef>
                <a:spcAft>
                  <a:spcPts val="0"/>
                </a:spcAft>
                <a:buClr>
                  <a:srgbClr val="FFFFFF"/>
                </a:buClr>
                <a:buSzPts val="2400"/>
                <a:buFont typeface="Quattrocento Sans"/>
                <a:buNone/>
              </a:pPr>
              <a:r>
                <a:rPr lang="en-US" sz="2353" b="0" i="0" u="none" strike="noStrike" cap="none">
                  <a:solidFill>
                    <a:srgbClr val="FFFFFF"/>
                  </a:solidFill>
                  <a:latin typeface="Quattrocento Sans"/>
                  <a:ea typeface="Quattrocento Sans"/>
                  <a:cs typeface="Quattrocento Sans"/>
                  <a:sym typeface="Quattrocento Sans"/>
                </a:rPr>
                <a:t>November 12–14</a:t>
              </a:r>
              <a:endParaRPr sz="1372" b="0" i="0" u="none" strike="noStrike" cap="none">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FFFFFF"/>
                </a:buClr>
                <a:buSzPts val="2400"/>
                <a:buFont typeface="Quattrocento Sans"/>
                <a:buNone/>
              </a:pPr>
              <a:r>
                <a:rPr lang="en-US" sz="2353" b="0" i="0" u="none" strike="noStrike" cap="none">
                  <a:solidFill>
                    <a:srgbClr val="FFFFFF"/>
                  </a:solidFill>
                  <a:latin typeface="Quattrocento Sans"/>
                  <a:ea typeface="Quattrocento Sans"/>
                  <a:cs typeface="Quattrocento Sans"/>
                  <a:sym typeface="Quattrocento Sans"/>
                </a:rPr>
                <a:t>Redmond</a:t>
              </a:r>
              <a:endParaRPr sz="1372" b="0" i="0" u="none" strike="noStrike" cap="none">
                <a:solidFill>
                  <a:srgbClr val="000000"/>
                </a:solidFill>
                <a:latin typeface="Arial"/>
                <a:ea typeface="Arial"/>
                <a:cs typeface="Arial"/>
                <a:sym typeface="Arial"/>
              </a:endParaRPr>
            </a:p>
          </p:txBody>
        </p:sp>
        <p:sp>
          <p:nvSpPr>
            <p:cNvPr id="140" name="Google Shape;140;p26"/>
            <p:cNvSpPr txBox="1"/>
            <p:nvPr/>
          </p:nvSpPr>
          <p:spPr>
            <a:xfrm>
              <a:off x="11056950" y="3475328"/>
              <a:ext cx="983700" cy="398400"/>
            </a:xfrm>
            <a:prstGeom prst="rect">
              <a:avLst/>
            </a:prstGeom>
            <a:noFill/>
            <a:ln>
              <a:noFill/>
            </a:ln>
          </p:spPr>
          <p:txBody>
            <a:bodyPr spcFirstLastPara="1" wrap="square" lIns="93250" tIns="93250" rIns="93250" bIns="93250" anchor="b" anchorCtr="0">
              <a:noAutofit/>
            </a:bodyPr>
            <a:lstStyle/>
            <a:p>
              <a:pPr marL="0" marR="0" lvl="0" indent="0" algn="l" rtl="0">
                <a:lnSpc>
                  <a:spcPct val="15000"/>
                </a:lnSpc>
                <a:spcBef>
                  <a:spcPts val="0"/>
                </a:spcBef>
                <a:spcAft>
                  <a:spcPts val="0"/>
                </a:spcAft>
                <a:buClr>
                  <a:srgbClr val="FFFFFF"/>
                </a:buClr>
                <a:buSzPts val="6100"/>
                <a:buFont typeface="Quattrocento Sans"/>
                <a:buNone/>
              </a:pPr>
              <a:r>
                <a:rPr lang="en-US" sz="5980" b="0" i="0" u="none" strike="noStrike" cap="none">
                  <a:solidFill>
                    <a:srgbClr val="FFFFFF"/>
                  </a:solidFill>
                  <a:latin typeface="Quattrocento Sans"/>
                  <a:ea typeface="Quattrocento Sans"/>
                  <a:cs typeface="Quattrocento Sans"/>
                  <a:sym typeface="Quattrocento Sans"/>
                </a:rPr>
                <a:t>20</a:t>
              </a:r>
              <a:endParaRPr sz="1372" b="0" i="0" u="none" strike="noStrike" cap="none">
                <a:solidFill>
                  <a:srgbClr val="000000"/>
                </a:solidFill>
                <a:latin typeface="Arial"/>
                <a:ea typeface="Arial"/>
                <a:cs typeface="Arial"/>
                <a:sym typeface="Arial"/>
              </a:endParaRPr>
            </a:p>
          </p:txBody>
        </p:sp>
        <p:sp>
          <p:nvSpPr>
            <p:cNvPr id="141" name="Google Shape;141;p26"/>
            <p:cNvSpPr txBox="1"/>
            <p:nvPr/>
          </p:nvSpPr>
          <p:spPr>
            <a:xfrm>
              <a:off x="11056950" y="4351098"/>
              <a:ext cx="983700" cy="398400"/>
            </a:xfrm>
            <a:prstGeom prst="rect">
              <a:avLst/>
            </a:prstGeom>
            <a:noFill/>
            <a:ln>
              <a:noFill/>
            </a:ln>
          </p:spPr>
          <p:txBody>
            <a:bodyPr spcFirstLastPara="1" wrap="square" lIns="93250" tIns="93250" rIns="93250" bIns="93250" anchor="t" anchorCtr="0">
              <a:noAutofit/>
            </a:bodyPr>
            <a:lstStyle/>
            <a:p>
              <a:pPr marL="0" marR="0" lvl="0" indent="0" algn="l" rtl="0">
                <a:lnSpc>
                  <a:spcPct val="15000"/>
                </a:lnSpc>
                <a:spcBef>
                  <a:spcPts val="0"/>
                </a:spcBef>
                <a:spcAft>
                  <a:spcPts val="0"/>
                </a:spcAft>
                <a:buClr>
                  <a:srgbClr val="FFFFFF"/>
                </a:buClr>
                <a:buSzPts val="6100"/>
                <a:buFont typeface="Quattrocento Sans"/>
                <a:buNone/>
              </a:pPr>
              <a:r>
                <a:rPr lang="en-US" sz="5980" b="0" i="0" u="none" strike="noStrike" cap="none">
                  <a:solidFill>
                    <a:srgbClr val="FFFFFF"/>
                  </a:solidFill>
                  <a:latin typeface="Quattrocento Sans"/>
                  <a:ea typeface="Quattrocento Sans"/>
                  <a:cs typeface="Quattrocento Sans"/>
                  <a:sym typeface="Quattrocento Sans"/>
                </a:rPr>
                <a:t>18</a:t>
              </a:r>
              <a:endParaRPr sz="1372"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7384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42"/>
        <p:cNvGrpSpPr/>
        <p:nvPr/>
      </p:nvGrpSpPr>
      <p:grpSpPr>
        <a:xfrm>
          <a:off x="0" y="0"/>
          <a:ext cx="0" cy="0"/>
          <a:chOff x="0" y="0"/>
          <a:chExt cx="0" cy="0"/>
        </a:xfrm>
      </p:grpSpPr>
      <p:pic>
        <p:nvPicPr>
          <p:cNvPr id="143" name="Google Shape;143;p27" descr="Microsoft logo white text version"/>
          <p:cNvPicPr preferRelativeResize="0"/>
          <p:nvPr/>
        </p:nvPicPr>
        <p:blipFill rotWithShape="1">
          <a:blip r:embed="rId2">
            <a:alphaModFix/>
          </a:blip>
          <a:srcRect/>
          <a:stretch/>
        </p:blipFill>
        <p:spPr>
          <a:xfrm>
            <a:off x="584200" y="585788"/>
            <a:ext cx="1366049" cy="292607"/>
          </a:xfrm>
          <a:prstGeom prst="rect">
            <a:avLst/>
          </a:prstGeom>
          <a:noFill/>
          <a:ln>
            <a:noFill/>
          </a:ln>
        </p:spPr>
      </p:pic>
      <p:sp>
        <p:nvSpPr>
          <p:cNvPr id="144" name="Google Shape;144;p27"/>
          <p:cNvSpPr txBox="1">
            <a:spLocks noGrp="1"/>
          </p:cNvSpPr>
          <p:nvPr>
            <p:ph type="title"/>
          </p:nvPr>
        </p:nvSpPr>
        <p:spPr>
          <a:xfrm>
            <a:off x="584200" y="2979778"/>
            <a:ext cx="9143945" cy="554168"/>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Clr>
                <a:schemeClr val="lt1"/>
              </a:buClr>
              <a:buSzPts val="3700"/>
              <a:buFont typeface="Quattrocento Sans"/>
              <a:buNone/>
              <a:defRPr sz="3627">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7"/>
          <p:cNvSpPr txBox="1">
            <a:spLocks noGrp="1"/>
          </p:cNvSpPr>
          <p:nvPr>
            <p:ph type="body" idx="1"/>
          </p:nvPr>
        </p:nvSpPr>
        <p:spPr>
          <a:xfrm>
            <a:off x="584200" y="3962400"/>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lt1"/>
              </a:buClr>
              <a:buSzPts val="1800"/>
              <a:buNone/>
              <a:defRPr sz="1961">
                <a:solidFill>
                  <a:schemeClr val="lt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181098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8"/>
          <p:cNvSpPr txBox="1">
            <a:spLocks noGrp="1"/>
          </p:cNvSpPr>
          <p:nvPr>
            <p:ph type="body" idx="1"/>
          </p:nvPr>
        </p:nvSpPr>
        <p:spPr>
          <a:xfrm>
            <a:off x="586390" y="1434370"/>
            <a:ext cx="11018261" cy="2308151"/>
          </a:xfrm>
          <a:prstGeom prst="rect">
            <a:avLst/>
          </a:prstGeom>
          <a:noFill/>
          <a:ln>
            <a:noFill/>
          </a:ln>
        </p:spPr>
        <p:txBody>
          <a:bodyPr spcFirstLastPara="1" wrap="square" lIns="0" tIns="0" rIns="0" bIns="0" anchor="t" anchorCtr="0"/>
          <a:lstStyle>
            <a:lvl1pPr marL="448193" lvl="0" indent="-224097" algn="l">
              <a:lnSpc>
                <a:spcPct val="100000"/>
              </a:lnSpc>
              <a:spcBef>
                <a:spcPts val="588"/>
              </a:spcBef>
              <a:spcAft>
                <a:spcPts val="0"/>
              </a:spcAft>
              <a:buClr>
                <a:schemeClr val="dk1"/>
              </a:buClr>
              <a:buSzPts val="2600"/>
              <a:buNone/>
              <a:defRPr/>
            </a:lvl1pPr>
            <a:lvl2pPr marL="896386" lvl="1" indent="-224097" algn="l">
              <a:lnSpc>
                <a:spcPct val="100000"/>
              </a:lnSpc>
              <a:spcBef>
                <a:spcPts val="392"/>
              </a:spcBef>
              <a:spcAft>
                <a:spcPts val="0"/>
              </a:spcAft>
              <a:buClr>
                <a:schemeClr val="dk1"/>
              </a:buClr>
              <a:buSzPts val="1800"/>
              <a:buNone/>
              <a:defRPr/>
            </a:lvl2pPr>
            <a:lvl3pPr marL="1344579" lvl="2" indent="-224097" algn="l">
              <a:lnSpc>
                <a:spcPct val="100000"/>
              </a:lnSpc>
              <a:spcBef>
                <a:spcPts val="294"/>
              </a:spcBef>
              <a:spcAft>
                <a:spcPts val="0"/>
              </a:spcAft>
              <a:buClr>
                <a:schemeClr val="dk1"/>
              </a:buClr>
              <a:buSzPts val="1500"/>
              <a:buNone/>
              <a:defRPr/>
            </a:lvl3pPr>
            <a:lvl4pPr marL="1792773" lvl="3" indent="-224097" algn="l">
              <a:lnSpc>
                <a:spcPct val="100000"/>
              </a:lnSpc>
              <a:spcBef>
                <a:spcPts val="294"/>
              </a:spcBef>
              <a:spcAft>
                <a:spcPts val="0"/>
              </a:spcAft>
              <a:buClr>
                <a:schemeClr val="dk1"/>
              </a:buClr>
              <a:buSzPts val="1300"/>
              <a:buNone/>
              <a:defRPr/>
            </a:lvl4pPr>
            <a:lvl5pPr marL="2240966" lvl="4" indent="-224097" algn="l">
              <a:lnSpc>
                <a:spcPct val="100000"/>
              </a:lnSpc>
              <a:spcBef>
                <a:spcPts val="294"/>
              </a:spcBef>
              <a:spcAft>
                <a:spcPts val="0"/>
              </a:spcAft>
              <a:buClr>
                <a:schemeClr val="dk1"/>
              </a:buClr>
              <a:buSzPts val="1300"/>
              <a:buNone/>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4963679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3" orient="horz" pos="1297">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9"/>
          <p:cNvSpPr txBox="1">
            <a:spLocks noGrp="1"/>
          </p:cNvSpPr>
          <p:nvPr>
            <p:ph type="body" idx="1"/>
          </p:nvPr>
        </p:nvSpPr>
        <p:spPr>
          <a:xfrm>
            <a:off x="584199" y="1435100"/>
            <a:ext cx="5212087" cy="1649562"/>
          </a:xfrm>
          <a:prstGeom prst="rect">
            <a:avLst/>
          </a:prstGeom>
          <a:noFill/>
          <a:ln>
            <a:noFill/>
          </a:ln>
        </p:spPr>
        <p:txBody>
          <a:bodyPr spcFirstLastPara="1" wrap="square" lIns="0" tIns="0" rIns="0" bIns="0" anchor="t" anchorCtr="0"/>
          <a:lstStyle>
            <a:lvl1pPr marL="448193" lvl="0" indent="-224097" algn="l">
              <a:lnSpc>
                <a:spcPct val="100000"/>
              </a:lnSpc>
              <a:spcBef>
                <a:spcPts val="1176"/>
              </a:spcBef>
              <a:spcAft>
                <a:spcPts val="0"/>
              </a:spcAft>
              <a:buClr>
                <a:schemeClr val="dk1"/>
              </a:buClr>
              <a:buSzPts val="2600"/>
              <a:buFont typeface="Noto Sans Symbols"/>
              <a:buNone/>
              <a:defRPr sz="2843" b="0">
                <a:latin typeface="Quattrocento Sans"/>
                <a:ea typeface="Quattrocento Sans"/>
                <a:cs typeface="Quattrocento Sans"/>
                <a:sym typeface="Quattrocento Sans"/>
              </a:defRPr>
            </a:lvl1pPr>
            <a:lvl2pPr marL="896386" lvl="1" indent="-224097" algn="l">
              <a:lnSpc>
                <a:spcPct val="100000"/>
              </a:lnSpc>
              <a:spcBef>
                <a:spcPts val="392"/>
              </a:spcBef>
              <a:spcAft>
                <a:spcPts val="0"/>
              </a:spcAft>
              <a:buClr>
                <a:schemeClr val="dk1"/>
              </a:buClr>
              <a:buSzPts val="1800"/>
              <a:buFont typeface="Noto Sans Symbols"/>
              <a:buNone/>
              <a:defRPr sz="1961" b="0"/>
            </a:lvl2pPr>
            <a:lvl3pPr marL="1344579" lvl="2" indent="-224097" algn="l">
              <a:lnSpc>
                <a:spcPct val="100000"/>
              </a:lnSpc>
              <a:spcBef>
                <a:spcPts val="294"/>
              </a:spcBef>
              <a:spcAft>
                <a:spcPts val="0"/>
              </a:spcAft>
              <a:buClr>
                <a:schemeClr val="dk1"/>
              </a:buClr>
              <a:buSzPts val="1500"/>
              <a:buFont typeface="Noto Sans Symbols"/>
              <a:buNone/>
              <a:defRPr sz="1568" b="0"/>
            </a:lvl3pPr>
            <a:lvl4pPr marL="1792773" lvl="3" indent="-224097" algn="l">
              <a:lnSpc>
                <a:spcPct val="100000"/>
              </a:lnSpc>
              <a:spcBef>
                <a:spcPts val="294"/>
              </a:spcBef>
              <a:spcAft>
                <a:spcPts val="0"/>
              </a:spcAft>
              <a:buClr>
                <a:schemeClr val="dk1"/>
              </a:buClr>
              <a:buSzPts val="1300"/>
              <a:buFont typeface="Noto Sans Symbols"/>
              <a:buNone/>
              <a:defRPr sz="1372" b="0"/>
            </a:lvl4pPr>
            <a:lvl5pPr marL="2240966" lvl="4" indent="-224097" algn="l">
              <a:lnSpc>
                <a:spcPct val="100000"/>
              </a:lnSpc>
              <a:spcBef>
                <a:spcPts val="294"/>
              </a:spcBef>
              <a:spcAft>
                <a:spcPts val="0"/>
              </a:spcAft>
              <a:buClr>
                <a:schemeClr val="dk1"/>
              </a:buClr>
              <a:buSzPts val="1300"/>
              <a:buFont typeface="Noto Sans Symbols"/>
              <a:buNone/>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152" name="Google Shape;152;p29"/>
          <p:cNvSpPr txBox="1">
            <a:spLocks noGrp="1"/>
          </p:cNvSpPr>
          <p:nvPr>
            <p:ph type="body" idx="2"/>
          </p:nvPr>
        </p:nvSpPr>
        <p:spPr>
          <a:xfrm>
            <a:off x="6397171" y="1435100"/>
            <a:ext cx="5212087" cy="1649562"/>
          </a:xfrm>
          <a:prstGeom prst="rect">
            <a:avLst/>
          </a:prstGeom>
          <a:noFill/>
          <a:ln>
            <a:noFill/>
          </a:ln>
        </p:spPr>
        <p:txBody>
          <a:bodyPr spcFirstLastPara="1" wrap="square" lIns="0" tIns="0" rIns="0" bIns="0" anchor="t" anchorCtr="0"/>
          <a:lstStyle>
            <a:lvl1pPr marL="448193" lvl="0" indent="-224097" algn="l">
              <a:lnSpc>
                <a:spcPct val="100000"/>
              </a:lnSpc>
              <a:spcBef>
                <a:spcPts val="1176"/>
              </a:spcBef>
              <a:spcAft>
                <a:spcPts val="0"/>
              </a:spcAft>
              <a:buClr>
                <a:schemeClr val="dk1"/>
              </a:buClr>
              <a:buSzPts val="2600"/>
              <a:buFont typeface="Noto Sans Symbols"/>
              <a:buNone/>
              <a:defRPr sz="2843" b="0">
                <a:latin typeface="Quattrocento Sans"/>
                <a:ea typeface="Quattrocento Sans"/>
                <a:cs typeface="Quattrocento Sans"/>
                <a:sym typeface="Quattrocento Sans"/>
              </a:defRPr>
            </a:lvl1pPr>
            <a:lvl2pPr marL="896386" lvl="1" indent="-224097" algn="l">
              <a:lnSpc>
                <a:spcPct val="100000"/>
              </a:lnSpc>
              <a:spcBef>
                <a:spcPts val="392"/>
              </a:spcBef>
              <a:spcAft>
                <a:spcPts val="0"/>
              </a:spcAft>
              <a:buClr>
                <a:schemeClr val="dk1"/>
              </a:buClr>
              <a:buSzPts val="1800"/>
              <a:buFont typeface="Noto Sans Symbols"/>
              <a:buNone/>
              <a:defRPr sz="1961" b="0"/>
            </a:lvl2pPr>
            <a:lvl3pPr marL="1344579" lvl="2" indent="-224097" algn="l">
              <a:lnSpc>
                <a:spcPct val="100000"/>
              </a:lnSpc>
              <a:spcBef>
                <a:spcPts val="294"/>
              </a:spcBef>
              <a:spcAft>
                <a:spcPts val="0"/>
              </a:spcAft>
              <a:buClr>
                <a:schemeClr val="dk1"/>
              </a:buClr>
              <a:buSzPts val="1500"/>
              <a:buFont typeface="Noto Sans Symbols"/>
              <a:buNone/>
              <a:defRPr sz="1568" b="0"/>
            </a:lvl3pPr>
            <a:lvl4pPr marL="1792773" lvl="3" indent="-224097" algn="l">
              <a:lnSpc>
                <a:spcPct val="100000"/>
              </a:lnSpc>
              <a:spcBef>
                <a:spcPts val="294"/>
              </a:spcBef>
              <a:spcAft>
                <a:spcPts val="0"/>
              </a:spcAft>
              <a:buClr>
                <a:schemeClr val="dk1"/>
              </a:buClr>
              <a:buSzPts val="1300"/>
              <a:buFont typeface="Noto Sans Symbols"/>
              <a:buNone/>
              <a:defRPr sz="1372" b="0"/>
            </a:lvl4pPr>
            <a:lvl5pPr marL="2240966" lvl="4" indent="-224097" algn="l">
              <a:lnSpc>
                <a:spcPct val="100000"/>
              </a:lnSpc>
              <a:spcBef>
                <a:spcPts val="294"/>
              </a:spcBef>
              <a:spcAft>
                <a:spcPts val="0"/>
              </a:spcAft>
              <a:buClr>
                <a:schemeClr val="dk1"/>
              </a:buClr>
              <a:buSzPts val="1300"/>
              <a:buFont typeface="Noto Sans Symbols"/>
              <a:buNone/>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1314475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0"/>
          <p:cNvSpPr txBox="1">
            <a:spLocks noGrp="1"/>
          </p:cNvSpPr>
          <p:nvPr>
            <p:ph type="body" idx="1"/>
          </p:nvPr>
        </p:nvSpPr>
        <p:spPr>
          <a:xfrm>
            <a:off x="584199" y="1437480"/>
            <a:ext cx="5212087" cy="1649562"/>
          </a:xfrm>
          <a:prstGeom prst="rect">
            <a:avLst/>
          </a:prstGeom>
          <a:noFill/>
          <a:ln>
            <a:noFill/>
          </a:ln>
        </p:spPr>
        <p:txBody>
          <a:bodyPr spcFirstLastPara="1" wrap="square" lIns="0" tIns="0" rIns="0" bIns="0" anchor="t" anchorCtr="0"/>
          <a:lstStyle>
            <a:lvl1pPr marL="448193" lvl="0" indent="-385944" algn="l">
              <a:lnSpc>
                <a:spcPct val="100000"/>
              </a:lnSpc>
              <a:spcBef>
                <a:spcPts val="1176"/>
              </a:spcBef>
              <a:spcAft>
                <a:spcPts val="0"/>
              </a:spcAft>
              <a:buClr>
                <a:schemeClr val="dk1"/>
              </a:buClr>
              <a:buSzPts val="2600"/>
              <a:buFont typeface="Noto Sans Symbols"/>
              <a:buChar char="·"/>
              <a:defRPr sz="2843" b="0">
                <a:latin typeface="Quattrocento Sans"/>
                <a:ea typeface="Quattrocento Sans"/>
                <a:cs typeface="Quattrocento Sans"/>
                <a:sym typeface="Quattrocento Sans"/>
              </a:defRPr>
            </a:lvl1pPr>
            <a:lvl2pPr marL="896386" lvl="1" indent="-336145" algn="l">
              <a:lnSpc>
                <a:spcPct val="100000"/>
              </a:lnSpc>
              <a:spcBef>
                <a:spcPts val="392"/>
              </a:spcBef>
              <a:spcAft>
                <a:spcPts val="0"/>
              </a:spcAft>
              <a:buClr>
                <a:schemeClr val="dk1"/>
              </a:buClr>
              <a:buSzPts val="1800"/>
              <a:buFont typeface="Noto Sans Symbols"/>
              <a:buChar char="·"/>
              <a:defRPr sz="1961" b="0"/>
            </a:lvl2pPr>
            <a:lvl3pPr marL="1344579" lvl="2" indent="-317470" algn="l">
              <a:lnSpc>
                <a:spcPct val="100000"/>
              </a:lnSpc>
              <a:spcBef>
                <a:spcPts val="294"/>
              </a:spcBef>
              <a:spcAft>
                <a:spcPts val="0"/>
              </a:spcAft>
              <a:buClr>
                <a:schemeClr val="dk1"/>
              </a:buClr>
              <a:buSzPts val="1500"/>
              <a:buFont typeface="Noto Sans Symbols"/>
              <a:buChar char="·"/>
              <a:defRPr sz="1568" b="0"/>
            </a:lvl3pPr>
            <a:lvl4pPr marL="1792773" lvl="3" indent="-305020" algn="l">
              <a:lnSpc>
                <a:spcPct val="100000"/>
              </a:lnSpc>
              <a:spcBef>
                <a:spcPts val="294"/>
              </a:spcBef>
              <a:spcAft>
                <a:spcPts val="0"/>
              </a:spcAft>
              <a:buClr>
                <a:schemeClr val="dk1"/>
              </a:buClr>
              <a:buSzPts val="1300"/>
              <a:buFont typeface="Noto Sans Symbols"/>
              <a:buChar char="·"/>
              <a:defRPr sz="1372" b="0"/>
            </a:lvl4pPr>
            <a:lvl5pPr marL="2240966" lvl="4" indent="-305020" algn="l">
              <a:lnSpc>
                <a:spcPct val="100000"/>
              </a:lnSpc>
              <a:spcBef>
                <a:spcPts val="294"/>
              </a:spcBef>
              <a:spcAft>
                <a:spcPts val="0"/>
              </a:spcAft>
              <a:buClr>
                <a:schemeClr val="dk1"/>
              </a:buClr>
              <a:buSzPts val="1300"/>
              <a:buFont typeface="Noto Sans Symbols"/>
              <a:buChar char="·"/>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156" name="Google Shape;156;p30"/>
          <p:cNvSpPr txBox="1">
            <a:spLocks noGrp="1"/>
          </p:cNvSpPr>
          <p:nvPr>
            <p:ph type="body" idx="2"/>
          </p:nvPr>
        </p:nvSpPr>
        <p:spPr>
          <a:xfrm>
            <a:off x="6389914" y="1437480"/>
            <a:ext cx="5212087" cy="1649562"/>
          </a:xfrm>
          <a:prstGeom prst="rect">
            <a:avLst/>
          </a:prstGeom>
          <a:noFill/>
          <a:ln>
            <a:noFill/>
          </a:ln>
        </p:spPr>
        <p:txBody>
          <a:bodyPr spcFirstLastPara="1" wrap="square" lIns="0" tIns="0" rIns="0" bIns="0" anchor="t" anchorCtr="0"/>
          <a:lstStyle>
            <a:lvl1pPr marL="448193" lvl="0" indent="-385944" algn="l">
              <a:lnSpc>
                <a:spcPct val="100000"/>
              </a:lnSpc>
              <a:spcBef>
                <a:spcPts val="1176"/>
              </a:spcBef>
              <a:spcAft>
                <a:spcPts val="0"/>
              </a:spcAft>
              <a:buClr>
                <a:schemeClr val="dk1"/>
              </a:buClr>
              <a:buSzPts val="2600"/>
              <a:buFont typeface="Noto Sans Symbols"/>
              <a:buChar char="·"/>
              <a:defRPr sz="2843" b="0">
                <a:latin typeface="Quattrocento Sans"/>
                <a:ea typeface="Quattrocento Sans"/>
                <a:cs typeface="Quattrocento Sans"/>
                <a:sym typeface="Quattrocento Sans"/>
              </a:defRPr>
            </a:lvl1pPr>
            <a:lvl2pPr marL="896386" lvl="1" indent="-336145" algn="l">
              <a:lnSpc>
                <a:spcPct val="100000"/>
              </a:lnSpc>
              <a:spcBef>
                <a:spcPts val="392"/>
              </a:spcBef>
              <a:spcAft>
                <a:spcPts val="0"/>
              </a:spcAft>
              <a:buClr>
                <a:schemeClr val="dk1"/>
              </a:buClr>
              <a:buSzPts val="1800"/>
              <a:buFont typeface="Noto Sans Symbols"/>
              <a:buChar char="·"/>
              <a:defRPr sz="1961" b="0"/>
            </a:lvl2pPr>
            <a:lvl3pPr marL="1344579" lvl="2" indent="-317470" algn="l">
              <a:lnSpc>
                <a:spcPct val="100000"/>
              </a:lnSpc>
              <a:spcBef>
                <a:spcPts val="294"/>
              </a:spcBef>
              <a:spcAft>
                <a:spcPts val="0"/>
              </a:spcAft>
              <a:buClr>
                <a:schemeClr val="dk1"/>
              </a:buClr>
              <a:buSzPts val="1500"/>
              <a:buFont typeface="Noto Sans Symbols"/>
              <a:buChar char="·"/>
              <a:defRPr sz="1568" b="0"/>
            </a:lvl3pPr>
            <a:lvl4pPr marL="1792773" lvl="3" indent="-305020" algn="l">
              <a:lnSpc>
                <a:spcPct val="100000"/>
              </a:lnSpc>
              <a:spcBef>
                <a:spcPts val="294"/>
              </a:spcBef>
              <a:spcAft>
                <a:spcPts val="0"/>
              </a:spcAft>
              <a:buClr>
                <a:schemeClr val="dk1"/>
              </a:buClr>
              <a:buSzPts val="1300"/>
              <a:buFont typeface="Noto Sans Symbols"/>
              <a:buChar char="·"/>
              <a:defRPr sz="1372" b="0"/>
            </a:lvl4pPr>
            <a:lvl5pPr marL="2240966" lvl="4" indent="-305020" algn="l">
              <a:lnSpc>
                <a:spcPct val="100000"/>
              </a:lnSpc>
              <a:spcBef>
                <a:spcPts val="294"/>
              </a:spcBef>
              <a:spcAft>
                <a:spcPts val="0"/>
              </a:spcAft>
              <a:buClr>
                <a:schemeClr val="dk1"/>
              </a:buClr>
              <a:buSzPts val="1300"/>
              <a:buFont typeface="Noto Sans Symbols"/>
              <a:buChar char="·"/>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7698534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Only with grid">
  <p:cSld name="Title Only with gri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90687143"/>
      </p:ext>
    </p:extLst>
  </p:cSld>
  <p:clrMapOvr>
    <a:masterClrMapping/>
  </p:clrMapOvr>
  <p:transition>
    <p:fade/>
  </p:transition>
  <p:extLst>
    <p:ext uri="{DCECCB84-F9BA-43D5-87BE-67443E8EF086}">
      <p15:sldGuideLst xmlns:p15="http://schemas.microsoft.com/office/powerpoint/2012/main">
        <p15:guide id="1" pos="795">
          <p15:clr>
            <a:srgbClr val="A4A3A4"/>
          </p15:clr>
        </p15:guide>
        <p15:guide id="2" pos="981">
          <p15:clr>
            <a:srgbClr val="A4A3A4"/>
          </p15:clr>
        </p15:guide>
        <p15:guide id="3" pos="1401">
          <p15:clr>
            <a:srgbClr val="A4A3A4"/>
          </p15:clr>
        </p15:guide>
        <p15:guide id="4" pos="1587">
          <p15:clr>
            <a:srgbClr val="A4A3A4"/>
          </p15:clr>
        </p15:guide>
        <p15:guide id="5" pos="2006">
          <p15:clr>
            <a:srgbClr val="A4A3A4"/>
          </p15:clr>
        </p15:guide>
        <p15:guide id="6" pos="2193">
          <p15:clr>
            <a:srgbClr val="A4A3A4"/>
          </p15:clr>
        </p15:guide>
        <p15:guide id="7" pos="2612">
          <p15:clr>
            <a:srgbClr val="A4A3A4"/>
          </p15:clr>
        </p15:guide>
        <p15:guide id="8" pos="2799">
          <p15:clr>
            <a:srgbClr val="A4A3A4"/>
          </p15:clr>
        </p15:guide>
        <p15:guide id="9" pos="3218">
          <p15:clr>
            <a:srgbClr val="A4A3A4"/>
          </p15:clr>
        </p15:guide>
        <p15:guide id="10" pos="3405">
          <p15:clr>
            <a:srgbClr val="A4A3A4"/>
          </p15:clr>
        </p15:guide>
        <p15:guide id="11" pos="3824">
          <p15:clr>
            <a:srgbClr val="A4A3A4"/>
          </p15:clr>
        </p15:guide>
        <p15:guide id="12" pos="4011">
          <p15:clr>
            <a:srgbClr val="A4A3A4"/>
          </p15:clr>
        </p15:guide>
        <p15:guide id="13" pos="4430">
          <p15:clr>
            <a:srgbClr val="A4A3A4"/>
          </p15:clr>
        </p15:guide>
        <p15:guide id="14" pos="4617">
          <p15:clr>
            <a:srgbClr val="A4A3A4"/>
          </p15:clr>
        </p15:guide>
        <p15:guide id="15" pos="5036">
          <p15:clr>
            <a:srgbClr val="A4A3A4"/>
          </p15:clr>
        </p15:guide>
        <p15:guide id="16" pos="5223">
          <p15:clr>
            <a:srgbClr val="A4A3A4"/>
          </p15:clr>
        </p15:guide>
        <p15:guide id="17" pos="5640">
          <p15:clr>
            <a:srgbClr val="A4A3A4"/>
          </p15:clr>
        </p15:guide>
        <p15:guide id="18" pos="5829">
          <p15:clr>
            <a:srgbClr val="A4A3A4"/>
          </p15:clr>
        </p15:guide>
        <p15:guide id="19" pos="6246">
          <p15:clr>
            <a:srgbClr val="A4A3A4"/>
          </p15:clr>
        </p15:guide>
        <p15:guide id="20" pos="6434">
          <p15:clr>
            <a:srgbClr val="A4A3A4"/>
          </p15:clr>
        </p15:guide>
        <p15:guide id="21" pos="6852">
          <p15:clr>
            <a:srgbClr val="A4A3A4"/>
          </p15:clr>
        </p15:guide>
        <p15:guide id="22" pos="7038">
          <p15:clr>
            <a:srgbClr val="A4A3A4"/>
          </p15:clr>
        </p15:guide>
        <p15:guide id="23" orient="horz" pos="923">
          <p15:clr>
            <a:srgbClr val="5ACBF0"/>
          </p15:clr>
        </p15:guide>
        <p15:guide id="24" orient="horz" pos="1296">
          <p15:clr>
            <a:srgbClr val="5ACBF0"/>
          </p15:clr>
        </p15:guide>
        <p15:guide id="25" orient="horz" pos="29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159"/>
        <p:cNvGrpSpPr/>
        <p:nvPr/>
      </p:nvGrpSpPr>
      <p:grpSpPr>
        <a:xfrm>
          <a:off x="0" y="0"/>
          <a:ext cx="0" cy="0"/>
          <a:chOff x="0" y="0"/>
          <a:chExt cx="0" cy="0"/>
        </a:xfrm>
      </p:grpSpPr>
      <p:sp>
        <p:nvSpPr>
          <p:cNvPr id="160" name="Google Shape;160;p32"/>
          <p:cNvSpPr txBox="1">
            <a:spLocks noGrp="1"/>
          </p:cNvSpPr>
          <p:nvPr>
            <p:ph type="title"/>
          </p:nvPr>
        </p:nvSpPr>
        <p:spPr>
          <a:xfrm>
            <a:off x="585216" y="3033223"/>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2"/>
          <p:cNvSpPr txBox="1">
            <a:spLocks noGrp="1"/>
          </p:cNvSpPr>
          <p:nvPr>
            <p:ph type="body" idx="1"/>
          </p:nvPr>
        </p:nvSpPr>
        <p:spPr>
          <a:xfrm>
            <a:off x="585216" y="3977319"/>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lt1"/>
              </a:buClr>
              <a:buSzPts val="1800"/>
              <a:buFont typeface="Arial"/>
              <a:buNone/>
              <a:defRPr sz="1961">
                <a:solidFill>
                  <a:schemeClr val="lt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202207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chemeClr val="dk2"/>
        </a:solidFill>
        <a:effectLst/>
      </p:bgPr>
    </p:bg>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2551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4">
          <p15:clr>
            <a:srgbClr val="5ACBF0"/>
          </p15:clr>
        </p15:guide>
        <p15:guide id="3" orient="horz" pos="1952">
          <p15:clr>
            <a:srgbClr val="5ACBF0"/>
          </p15:clr>
        </p15:guide>
        <p15:guide id="4" orient="horz" pos="25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TITLE OF THE SLIDE GOES HERE</a:t>
            </a:r>
          </a:p>
        </p:txBody>
      </p:sp>
    </p:spTree>
    <p:extLst>
      <p:ext uri="{BB962C8B-B14F-4D97-AF65-F5344CB8AC3E}">
        <p14:creationId xmlns:p14="http://schemas.microsoft.com/office/powerpoint/2010/main" val="40743239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ction Title Accent Color">
  <p:cSld name="Section Title Accent Color">
    <p:bg>
      <p:bgPr>
        <a:solidFill>
          <a:schemeClr val="dk2"/>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1797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guide id="4" orient="horz" pos="255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166"/>
        <p:cNvGrpSpPr/>
        <p:nvPr/>
      </p:nvGrpSpPr>
      <p:grpSpPr>
        <a:xfrm>
          <a:off x="0" y="0"/>
          <a:ext cx="0" cy="0"/>
          <a:chOff x="0" y="0"/>
          <a:chExt cx="0" cy="0"/>
        </a:xfrm>
      </p:grpSpPr>
      <p:sp>
        <p:nvSpPr>
          <p:cNvPr id="167" name="Google Shape;167;p35"/>
          <p:cNvSpPr txBox="1">
            <a:spLocks noGrp="1"/>
          </p:cNvSpPr>
          <p:nvPr>
            <p:ph type="title"/>
          </p:nvPr>
        </p:nvSpPr>
        <p:spPr>
          <a:xfrm>
            <a:off x="584025" y="2875002"/>
            <a:ext cx="4161846" cy="1108042"/>
          </a:xfrm>
          <a:prstGeom prst="rect">
            <a:avLst/>
          </a:prstGeom>
          <a:noFill/>
          <a:ln>
            <a:noFill/>
          </a:ln>
        </p:spPr>
        <p:txBody>
          <a:bodyPr spcFirstLastPara="1" wrap="square" lIns="0" tIns="0" rIns="0" bIns="0" anchor="ctr" anchorCtr="0"/>
          <a:lstStyle>
            <a:lvl1pPr lvl="0" algn="l">
              <a:lnSpc>
                <a:spcPct val="100000"/>
              </a:lnSpc>
              <a:spcBef>
                <a:spcPts val="0"/>
              </a:spcBef>
              <a:spcAft>
                <a:spcPts val="0"/>
              </a:spcAft>
              <a:buClr>
                <a:schemeClr val="dk1"/>
              </a:buClr>
              <a:buSzPts val="3700"/>
              <a:buFont typeface="Quattrocento Sans"/>
              <a:buNone/>
              <a:defRPr sz="3627" b="1">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5"/>
          <p:cNvSpPr>
            <a:spLocks noGrp="1"/>
          </p:cNvSpPr>
          <p:nvPr>
            <p:ph type="pic" idx="2"/>
          </p:nvPr>
        </p:nvSpPr>
        <p:spPr>
          <a:xfrm>
            <a:off x="5334000" y="0"/>
            <a:ext cx="6857885" cy="6857975"/>
          </a:xfrm>
          <a:prstGeom prst="rect">
            <a:avLst/>
          </a:prstGeom>
          <a:blipFill rotWithShape="1">
            <a:blip r:embed="rId2">
              <a:alphaModFix/>
            </a:blip>
            <a:stretch>
              <a:fillRect/>
            </a:stretch>
          </a:blipFill>
          <a:ln>
            <a:noFill/>
          </a:ln>
        </p:spPr>
        <p:txBody>
          <a:bodyPr spcFirstLastPara="1" wrap="square" lIns="0" tIns="2051925" rIns="0" bIns="0" anchor="t" anchorCtr="0"/>
          <a:lstStyle>
            <a:lvl1pPr marR="0" lvl="0" algn="ctr" rtl="0">
              <a:lnSpc>
                <a:spcPct val="100000"/>
              </a:lnSpc>
              <a:spcBef>
                <a:spcPts val="294"/>
              </a:spcBef>
              <a:spcAft>
                <a:spcPts val="0"/>
              </a:spcAft>
              <a:buClr>
                <a:srgbClr val="FFFFFF"/>
              </a:buClr>
              <a:buSzPts val="1500"/>
              <a:buFont typeface="Noto Sans Symbols"/>
              <a:buNone/>
              <a:defRPr sz="1568" b="1" i="0" u="none" strike="noStrike" cap="none">
                <a:solidFill>
                  <a:srgbClr val="FFFFFF"/>
                </a:solidFill>
                <a:latin typeface="Quattrocento Sans"/>
                <a:ea typeface="Quattrocento Sans"/>
                <a:cs typeface="Quattrocento Sans"/>
                <a:sym typeface="Quattrocento Sans"/>
              </a:defRPr>
            </a:lvl1pPr>
            <a:lvl2pPr marR="0" lvl="1" algn="l" rtl="0">
              <a:lnSpc>
                <a:spcPct val="100000"/>
              </a:lnSpc>
              <a:spcBef>
                <a:spcPts val="392"/>
              </a:spcBef>
              <a:spcAft>
                <a:spcPts val="0"/>
              </a:spcAft>
              <a:buClr>
                <a:schemeClr val="dk1"/>
              </a:buClr>
              <a:buSzPts val="1800"/>
              <a:buFont typeface="Noto Sans Symbols"/>
              <a:buChar char="·"/>
              <a:defRPr sz="1961"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294"/>
              </a:spcBef>
              <a:spcAft>
                <a:spcPts val="0"/>
              </a:spcAft>
              <a:buClr>
                <a:schemeClr val="dk1"/>
              </a:buClr>
              <a:buSzPts val="1500"/>
              <a:buFont typeface="Noto Sans Symbols"/>
              <a:buChar char="·"/>
              <a:defRPr sz="1568"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294"/>
              </a:spcBef>
              <a:spcAft>
                <a:spcPts val="0"/>
              </a:spcAft>
              <a:buClr>
                <a:schemeClr val="dk1"/>
              </a:buClr>
              <a:buSzPts val="1300"/>
              <a:buFont typeface="Noto Sans Symbols"/>
              <a:buChar char="·"/>
              <a:defRPr sz="1372"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294"/>
              </a:spcBef>
              <a:spcAft>
                <a:spcPts val="0"/>
              </a:spcAft>
              <a:buClr>
                <a:schemeClr val="dk1"/>
              </a:buClr>
              <a:buSzPts val="1300"/>
              <a:buFont typeface="Noto Sans Symbols"/>
              <a:buChar char="·"/>
              <a:defRPr sz="1372"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392"/>
              </a:spcBef>
              <a:spcAft>
                <a:spcPts val="0"/>
              </a:spcAft>
              <a:buClr>
                <a:schemeClr val="dk1"/>
              </a:buClr>
              <a:buSzPts val="2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392"/>
              </a:spcBef>
              <a:spcAft>
                <a:spcPts val="0"/>
              </a:spcAft>
              <a:buClr>
                <a:schemeClr val="dk1"/>
              </a:buClr>
              <a:buSzPts val="2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392"/>
              </a:spcBef>
              <a:spcAft>
                <a:spcPts val="0"/>
              </a:spcAft>
              <a:buClr>
                <a:schemeClr val="dk1"/>
              </a:buClr>
              <a:buSzPts val="2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392"/>
              </a:spcBef>
              <a:spcAft>
                <a:spcPts val="0"/>
              </a:spcAft>
              <a:buClr>
                <a:schemeClr val="dk1"/>
              </a:buClr>
              <a:buSzPts val="2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888103844"/>
      </p:ext>
    </p:extLst>
  </p:cSld>
  <p:clrMapOvr>
    <a:masterClrMapping/>
  </p:clrMapOvr>
  <p:transition>
    <p:fade/>
  </p:transition>
  <p:extLst>
    <p:ext uri="{DCECCB84-F9BA-43D5-87BE-67443E8EF086}">
      <p15:sldGuideLst xmlns:p15="http://schemas.microsoft.com/office/powerpoint/2012/main">
        <p15:guide id="1" pos="3427">
          <p15:clr>
            <a:srgbClr val="FBAE40"/>
          </p15:clr>
        </p15:guide>
        <p15:guide id="2" orient="horz" pos="2203">
          <p15:clr>
            <a:srgbClr val="FBAE40"/>
          </p15:clr>
        </p15:guide>
        <p15:guide id="3" pos="3051">
          <p15:clr>
            <a:srgbClr val="5ACBF0"/>
          </p15:clr>
        </p15:guide>
        <p15:guide id="4" pos="3803">
          <p15:clr>
            <a:srgbClr val="C35EA4"/>
          </p15:clr>
        </p15:guide>
        <p15:guide id="5" pos="3615">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9"/>
        <p:cNvGrpSpPr/>
        <p:nvPr/>
      </p:nvGrpSpPr>
      <p:grpSpPr>
        <a:xfrm>
          <a:off x="0" y="0"/>
          <a:ext cx="0" cy="0"/>
          <a:chOff x="0" y="0"/>
          <a:chExt cx="0" cy="0"/>
        </a:xfrm>
      </p:grpSpPr>
    </p:spTree>
    <p:extLst>
      <p:ext uri="{BB962C8B-B14F-4D97-AF65-F5344CB8AC3E}">
        <p14:creationId xmlns:p14="http://schemas.microsoft.com/office/powerpoint/2010/main" val="1041800461"/>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922">
          <p15:clr>
            <a:srgbClr val="5ACBF0"/>
          </p15:clr>
        </p15:guide>
        <p15:guide id="3" orient="horz" pos="29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lank Accent Color">
  <p:cSld name="Blank Accent Color">
    <p:bg>
      <p:bgPr>
        <a:solidFill>
          <a:schemeClr val="dk2"/>
        </a:solidFill>
        <a:effectLst/>
      </p:bgPr>
    </p:bg>
    <p:spTree>
      <p:nvGrpSpPr>
        <p:cNvPr id="1" name="Shape 170"/>
        <p:cNvGrpSpPr/>
        <p:nvPr/>
      </p:nvGrpSpPr>
      <p:grpSpPr>
        <a:xfrm>
          <a:off x="0" y="0"/>
          <a:ext cx="0" cy="0"/>
          <a:chOff x="0" y="0"/>
          <a:chExt cx="0" cy="0"/>
        </a:xfrm>
      </p:grpSpPr>
    </p:spTree>
    <p:extLst>
      <p:ext uri="{BB962C8B-B14F-4D97-AF65-F5344CB8AC3E}">
        <p14:creationId xmlns:p14="http://schemas.microsoft.com/office/powerpoint/2010/main" val="103047376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1297">
          <p15:clr>
            <a:srgbClr val="5ACBF0"/>
          </p15:clr>
        </p15:guide>
        <p15:guide id="3" orient="horz" pos="29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37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588263" y="1436688"/>
            <a:ext cx="11018261" cy="1908409"/>
          </a:xfrm>
          <a:prstGeom prst="rect">
            <a:avLst/>
          </a:prstGeom>
          <a:noFill/>
          <a:ln>
            <a:noFill/>
          </a:ln>
        </p:spPr>
        <p:txBody>
          <a:bodyPr spcFirstLastPara="1" wrap="square" lIns="0" tIns="0" rIns="0" bIns="0" anchor="t" anchorCtr="0"/>
          <a:lstStyle>
            <a:lvl1pPr marL="448193" lvl="0" indent="-224097" algn="l">
              <a:lnSpc>
                <a:spcPct val="100000"/>
              </a:lnSpc>
              <a:spcBef>
                <a:spcPts val="588"/>
              </a:spcBef>
              <a:spcAft>
                <a:spcPts val="0"/>
              </a:spcAft>
              <a:buClr>
                <a:schemeClr val="dk1"/>
              </a:buClr>
              <a:buSzPts val="2600"/>
              <a:buNone/>
              <a:defRPr sz="2843">
                <a:solidFill>
                  <a:schemeClr val="dk1"/>
                </a:solidFill>
                <a:latin typeface="Consolas"/>
                <a:ea typeface="Consolas"/>
                <a:cs typeface="Consolas"/>
                <a:sym typeface="Consolas"/>
              </a:defRPr>
            </a:lvl1pPr>
            <a:lvl2pPr marL="896386" lvl="1" indent="-224097" algn="l">
              <a:lnSpc>
                <a:spcPct val="100000"/>
              </a:lnSpc>
              <a:spcBef>
                <a:spcPts val="490"/>
              </a:spcBef>
              <a:spcAft>
                <a:spcPts val="0"/>
              </a:spcAft>
              <a:buClr>
                <a:schemeClr val="dk1"/>
              </a:buClr>
              <a:buSzPts val="2200"/>
              <a:buNone/>
              <a:defRPr sz="2353">
                <a:solidFill>
                  <a:schemeClr val="dk1"/>
                </a:solidFill>
                <a:latin typeface="Consolas"/>
                <a:ea typeface="Consolas"/>
                <a:cs typeface="Consolas"/>
                <a:sym typeface="Consolas"/>
              </a:defRPr>
            </a:lvl2pPr>
            <a:lvl3pPr marL="1344579" lvl="2" indent="-224097" algn="l">
              <a:lnSpc>
                <a:spcPct val="100000"/>
              </a:lnSpc>
              <a:spcBef>
                <a:spcPts val="392"/>
              </a:spcBef>
              <a:spcAft>
                <a:spcPts val="0"/>
              </a:spcAft>
              <a:buClr>
                <a:schemeClr val="dk1"/>
              </a:buClr>
              <a:buSzPts val="1800"/>
              <a:buNone/>
              <a:defRPr sz="1961">
                <a:solidFill>
                  <a:schemeClr val="dk1"/>
                </a:solidFill>
                <a:latin typeface="Consolas"/>
                <a:ea typeface="Consolas"/>
                <a:cs typeface="Consolas"/>
                <a:sym typeface="Consolas"/>
              </a:defRPr>
            </a:lvl3pPr>
            <a:lvl4pPr marL="1792773" lvl="3" indent="-224097" algn="l">
              <a:lnSpc>
                <a:spcPct val="100000"/>
              </a:lnSpc>
              <a:spcBef>
                <a:spcPts val="392"/>
              </a:spcBef>
              <a:spcAft>
                <a:spcPts val="0"/>
              </a:spcAft>
              <a:buClr>
                <a:schemeClr val="dk1"/>
              </a:buClr>
              <a:buSzPts val="1700"/>
              <a:buNone/>
              <a:defRPr sz="1765">
                <a:solidFill>
                  <a:schemeClr val="dk1"/>
                </a:solidFill>
                <a:latin typeface="Consolas"/>
                <a:ea typeface="Consolas"/>
                <a:cs typeface="Consolas"/>
                <a:sym typeface="Consolas"/>
              </a:defRPr>
            </a:lvl4pPr>
            <a:lvl5pPr marL="2240966" lvl="4" indent="-224097" algn="l">
              <a:lnSpc>
                <a:spcPct val="100000"/>
              </a:lnSpc>
              <a:spcBef>
                <a:spcPts val="392"/>
              </a:spcBef>
              <a:spcAft>
                <a:spcPts val="0"/>
              </a:spcAft>
              <a:buClr>
                <a:schemeClr val="dk1"/>
              </a:buClr>
              <a:buSzPts val="1700"/>
              <a:buNone/>
              <a:defRPr sz="1765">
                <a:solidFill>
                  <a:schemeClr val="dk1"/>
                </a:solidFill>
                <a:latin typeface="Consolas"/>
                <a:ea typeface="Consolas"/>
                <a:cs typeface="Consolas"/>
                <a:sym typeface="Consolas"/>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92576061"/>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923">
          <p15:clr>
            <a:srgbClr val="5ACBF0"/>
          </p15:clr>
        </p15:guide>
        <p15:guide id="3" orient="horz" pos="29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SharePoint Slide">
  <p:cSld name="SharePoint Slide">
    <p:bg>
      <p:bgPr>
        <a:solidFill>
          <a:schemeClr val="dk2"/>
        </a:solidFill>
        <a:effectLst/>
      </p:bgPr>
    </p:bg>
    <p:spTree>
      <p:nvGrpSpPr>
        <p:cNvPr id="1" name="Shape 174"/>
        <p:cNvGrpSpPr/>
        <p:nvPr/>
      </p:nvGrpSpPr>
      <p:grpSpPr>
        <a:xfrm>
          <a:off x="0" y="0"/>
          <a:ext cx="0" cy="0"/>
          <a:chOff x="0" y="0"/>
          <a:chExt cx="0" cy="0"/>
        </a:xfrm>
      </p:grpSpPr>
      <p:pic>
        <p:nvPicPr>
          <p:cNvPr id="175" name="Google Shape;175;p39" descr="An image of neuronetwork."/>
          <p:cNvPicPr preferRelativeResize="0"/>
          <p:nvPr/>
        </p:nvPicPr>
        <p:blipFill rotWithShape="1">
          <a:blip r:embed="rId2">
            <a:alphaModFix/>
          </a:blip>
          <a:srcRect/>
          <a:stretch/>
        </p:blipFill>
        <p:spPr>
          <a:xfrm>
            <a:off x="865" y="0"/>
            <a:ext cx="12188542" cy="6858001"/>
          </a:xfrm>
          <a:prstGeom prst="rect">
            <a:avLst/>
          </a:prstGeom>
          <a:noFill/>
          <a:ln>
            <a:noFill/>
          </a:ln>
        </p:spPr>
      </p:pic>
      <p:sp>
        <p:nvSpPr>
          <p:cNvPr id="176" name="Google Shape;176;p39"/>
          <p:cNvSpPr txBox="1"/>
          <p:nvPr/>
        </p:nvSpPr>
        <p:spPr>
          <a:xfrm>
            <a:off x="584199" y="2044006"/>
            <a:ext cx="9142474" cy="276995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700"/>
              <a:buFont typeface="Arial"/>
              <a:buNone/>
            </a:pPr>
            <a:r>
              <a:rPr lang="en-US" sz="3627" b="0" i="0" u="none" strike="noStrike" cap="none">
                <a:solidFill>
                  <a:srgbClr val="FFFFFF"/>
                </a:solidFill>
                <a:latin typeface="Quattrocento Sans"/>
                <a:ea typeface="Quattrocento Sans"/>
                <a:cs typeface="Quattrocento Sans"/>
                <a:sym typeface="Quattrocento Sans"/>
              </a:rPr>
              <a:t>Thank you for attending MLADS and continuing to build our strong community</a:t>
            </a:r>
            <a:br>
              <a:rPr lang="en-US" sz="3627" b="0" i="0" u="none" strike="noStrike" cap="none">
                <a:solidFill>
                  <a:srgbClr val="FFFFFF"/>
                </a:solidFill>
                <a:latin typeface="Quattrocento Sans"/>
                <a:ea typeface="Quattrocento Sans"/>
                <a:cs typeface="Quattrocento Sans"/>
                <a:sym typeface="Quattrocento Sans"/>
              </a:rPr>
            </a:br>
            <a:br>
              <a:rPr lang="en-US" sz="3627" b="0" i="0" u="none" strike="noStrike" cap="none">
                <a:solidFill>
                  <a:srgbClr val="FFFFFF"/>
                </a:solidFill>
                <a:latin typeface="Quattrocento Sans"/>
                <a:ea typeface="Quattrocento Sans"/>
                <a:cs typeface="Quattrocento Sans"/>
                <a:sym typeface="Quattrocento Sans"/>
              </a:rPr>
            </a:br>
            <a:r>
              <a:rPr lang="en-US" sz="2353" b="0" i="0" u="none" strike="noStrike" cap="none">
                <a:solidFill>
                  <a:srgbClr val="FFFFFF"/>
                </a:solidFill>
                <a:latin typeface="Quattrocento Sans"/>
                <a:ea typeface="Quattrocento Sans"/>
                <a:cs typeface="Quattrocento Sans"/>
                <a:sym typeface="Quattrocento Sans"/>
              </a:rPr>
              <a:t>If you’re interested in accessing a recorded </a:t>
            </a:r>
            <a:br>
              <a:rPr lang="en-US" sz="2353" b="0" i="0" u="none" strike="noStrike" cap="none">
                <a:solidFill>
                  <a:srgbClr val="FFFFFF"/>
                </a:solidFill>
                <a:latin typeface="Quattrocento Sans"/>
                <a:ea typeface="Quattrocento Sans"/>
                <a:cs typeface="Quattrocento Sans"/>
                <a:sym typeface="Quattrocento Sans"/>
              </a:rPr>
            </a:br>
            <a:r>
              <a:rPr lang="en-US" sz="2353" b="0" i="0" u="none" strike="noStrike" cap="none">
                <a:solidFill>
                  <a:srgbClr val="FFFFFF"/>
                </a:solidFill>
                <a:latin typeface="Quattrocento Sans"/>
                <a:ea typeface="Quattrocento Sans"/>
                <a:cs typeface="Quattrocento Sans"/>
                <a:sym typeface="Quattrocento Sans"/>
              </a:rPr>
              <a:t>version of content from the conference, </a:t>
            </a:r>
            <a:br>
              <a:rPr lang="en-US" sz="2353" b="0" i="0" u="none" strike="noStrike" cap="none">
                <a:solidFill>
                  <a:srgbClr val="FFFFFF"/>
                </a:solidFill>
                <a:latin typeface="Quattrocento Sans"/>
                <a:ea typeface="Quattrocento Sans"/>
                <a:cs typeface="Quattrocento Sans"/>
                <a:sym typeface="Quattrocento Sans"/>
              </a:rPr>
            </a:br>
            <a:r>
              <a:rPr lang="en-US" sz="2353" b="0" i="0" u="none" strike="noStrike" cap="none">
                <a:solidFill>
                  <a:srgbClr val="FFFFFF"/>
                </a:solidFill>
                <a:latin typeface="Quattrocento Sans"/>
                <a:ea typeface="Quattrocento Sans"/>
                <a:cs typeface="Quattrocento Sans"/>
                <a:sym typeface="Quattrocento Sans"/>
              </a:rPr>
              <a:t>it can be found here: </a:t>
            </a:r>
            <a:r>
              <a:rPr lang="en-US" sz="2353" b="0" i="0" u="sng" strike="noStrike" cap="none">
                <a:solidFill>
                  <a:schemeClr val="hlink"/>
                </a:solidFill>
                <a:latin typeface="Quattrocento Sans"/>
                <a:ea typeface="Quattrocento Sans"/>
                <a:cs typeface="Quattrocento Sans"/>
                <a:sym typeface="Quattrocento Sans"/>
                <a:hlinkClick r:id="rId3"/>
              </a:rPr>
              <a:t>http://aka.ms/fall2018mlads</a:t>
            </a:r>
            <a:endParaRPr sz="3235" b="0" i="0" u="none" strike="noStrike" cap="none">
              <a:solidFill>
                <a:schemeClr val="lt1"/>
              </a:solidFill>
              <a:latin typeface="Quattrocento Sans"/>
              <a:ea typeface="Quattrocento Sans"/>
              <a:cs typeface="Quattrocento Sans"/>
              <a:sym typeface="Quattrocento Sans"/>
            </a:endParaRPr>
          </a:p>
        </p:txBody>
      </p:sp>
      <p:pic>
        <p:nvPicPr>
          <p:cNvPr id="177" name="Google Shape;177;p39" descr="Microsoft logo white text version"/>
          <p:cNvPicPr preferRelativeResize="0"/>
          <p:nvPr/>
        </p:nvPicPr>
        <p:blipFill rotWithShape="1">
          <a:blip r:embed="rId4">
            <a:alphaModFix/>
          </a:blip>
          <a:srcRect/>
          <a:stretch/>
        </p:blipFill>
        <p:spPr>
          <a:xfrm>
            <a:off x="584200" y="585788"/>
            <a:ext cx="1366049" cy="292607"/>
          </a:xfrm>
          <a:prstGeom prst="rect">
            <a:avLst/>
          </a:prstGeom>
          <a:noFill/>
          <a:ln>
            <a:noFill/>
          </a:ln>
        </p:spPr>
      </p:pic>
      <p:cxnSp>
        <p:nvCxnSpPr>
          <p:cNvPr id="178" name="Google Shape;178;p39"/>
          <p:cNvCxnSpPr/>
          <p:nvPr/>
        </p:nvCxnSpPr>
        <p:spPr>
          <a:xfrm>
            <a:off x="584198" y="3429001"/>
            <a:ext cx="2286060" cy="0"/>
          </a:xfrm>
          <a:prstGeom prst="straightConnector1">
            <a:avLst/>
          </a:prstGeom>
          <a:noFill/>
          <a:ln w="2540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112429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guide id="4" orient="horz" pos="255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179"/>
        <p:cNvGrpSpPr/>
        <p:nvPr/>
      </p:nvGrpSpPr>
      <p:grpSpPr>
        <a:xfrm>
          <a:off x="0" y="0"/>
          <a:ext cx="0" cy="0"/>
          <a:chOff x="0" y="0"/>
          <a:chExt cx="0" cy="0"/>
        </a:xfrm>
      </p:grpSpPr>
      <p:sp>
        <p:nvSpPr>
          <p:cNvPr id="180" name="Google Shape;180;p40"/>
          <p:cNvSpPr txBox="1"/>
          <p:nvPr/>
        </p:nvSpPr>
        <p:spPr>
          <a:xfrm>
            <a:off x="584200" y="6161316"/>
            <a:ext cx="4482124" cy="10765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US" sz="686" b="0" i="0" u="none" strike="noStrike" cap="none">
                <a:solidFill>
                  <a:schemeClr val="lt1"/>
                </a:solidFill>
                <a:latin typeface="Quattrocento Sans"/>
                <a:ea typeface="Quattrocento Sans"/>
                <a:cs typeface="Quattrocento Sans"/>
                <a:sym typeface="Quattrocento Sans"/>
              </a:rPr>
              <a:t>© Copyright Microsoft Corporation. All rights reserved. </a:t>
            </a:r>
            <a:endParaRPr sz="1372" b="0" i="0" u="none" strike="noStrike" cap="none">
              <a:solidFill>
                <a:srgbClr val="000000"/>
              </a:solidFill>
              <a:latin typeface="Arial"/>
              <a:ea typeface="Arial"/>
              <a:cs typeface="Arial"/>
              <a:sym typeface="Arial"/>
            </a:endParaRPr>
          </a:p>
        </p:txBody>
      </p:sp>
      <p:pic>
        <p:nvPicPr>
          <p:cNvPr id="181" name="Google Shape;181;p40" descr="Microsoft logo white text version"/>
          <p:cNvPicPr preferRelativeResize="0"/>
          <p:nvPr/>
        </p:nvPicPr>
        <p:blipFill rotWithShape="1">
          <a:blip r:embed="rId2">
            <a:alphaModFix/>
          </a:blip>
          <a:srcRect/>
          <a:stretch/>
        </p:blipFill>
        <p:spPr>
          <a:xfrm>
            <a:off x="584200" y="585788"/>
            <a:ext cx="1366049" cy="292607"/>
          </a:xfrm>
          <a:prstGeom prst="rect">
            <a:avLst/>
          </a:prstGeom>
          <a:noFill/>
          <a:ln>
            <a:noFill/>
          </a:ln>
        </p:spPr>
      </p:pic>
    </p:spTree>
    <p:extLst>
      <p:ext uri="{BB962C8B-B14F-4D97-AF65-F5344CB8AC3E}">
        <p14:creationId xmlns:p14="http://schemas.microsoft.com/office/powerpoint/2010/main" val="410418718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rgbClr val="000000"/>
        </a:solidFill>
        <a:effectLst/>
      </p:bgPr>
    </p:bg>
    <p:spTree>
      <p:nvGrpSpPr>
        <p:cNvPr id="1" name="Shape 182"/>
        <p:cNvGrpSpPr/>
        <p:nvPr/>
      </p:nvGrpSpPr>
      <p:grpSpPr>
        <a:xfrm>
          <a:off x="0" y="0"/>
          <a:ext cx="0" cy="0"/>
          <a:chOff x="0" y="0"/>
          <a:chExt cx="0" cy="0"/>
        </a:xfrm>
      </p:grpSpPr>
      <p:sp>
        <p:nvSpPr>
          <p:cNvPr id="183" name="Google Shape;183;p41"/>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3700"/>
              <a:buFont typeface="Quattrocento Sans"/>
              <a:buNone/>
              <a:defRPr b="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41"/>
          <p:cNvSpPr txBox="1">
            <a:spLocks noGrp="1"/>
          </p:cNvSpPr>
          <p:nvPr>
            <p:ph type="body" idx="1"/>
          </p:nvPr>
        </p:nvSpPr>
        <p:spPr>
          <a:xfrm>
            <a:off x="584200" y="1436688"/>
            <a:ext cx="11018555" cy="2216084"/>
          </a:xfrm>
          <a:prstGeom prst="rect">
            <a:avLst/>
          </a:prstGeom>
          <a:noFill/>
          <a:ln>
            <a:noFill/>
          </a:ln>
        </p:spPr>
        <p:txBody>
          <a:bodyPr spcFirstLastPara="1" wrap="square" lIns="0" tIns="0" rIns="0" bIns="0" anchor="t" anchorCtr="0"/>
          <a:lstStyle>
            <a:lvl1pPr marL="448193" lvl="0" indent="-429518" algn="l">
              <a:lnSpc>
                <a:spcPct val="100000"/>
              </a:lnSpc>
              <a:spcBef>
                <a:spcPts val="686"/>
              </a:spcBef>
              <a:spcAft>
                <a:spcPts val="0"/>
              </a:spcAft>
              <a:buClr>
                <a:schemeClr val="lt1"/>
              </a:buClr>
              <a:buSzPts val="3300"/>
              <a:buChar char="·"/>
              <a:defRPr sz="3627">
                <a:latin typeface="Quattrocento Sans"/>
                <a:ea typeface="Quattrocento Sans"/>
                <a:cs typeface="Quattrocento Sans"/>
                <a:sym typeface="Quattrocento Sans"/>
              </a:defRPr>
            </a:lvl1pPr>
            <a:lvl2pPr marL="896386" lvl="1" indent="-385944" algn="l">
              <a:lnSpc>
                <a:spcPct val="100000"/>
              </a:lnSpc>
              <a:spcBef>
                <a:spcPts val="588"/>
              </a:spcBef>
              <a:spcAft>
                <a:spcPts val="0"/>
              </a:spcAft>
              <a:buClr>
                <a:schemeClr val="lt1"/>
              </a:buClr>
              <a:buSzPts val="2600"/>
              <a:buChar char="·"/>
              <a:defRPr sz="2843">
                <a:latin typeface="Quattrocento Sans"/>
                <a:ea typeface="Quattrocento Sans"/>
                <a:cs typeface="Quattrocento Sans"/>
                <a:sym typeface="Quattrocento Sans"/>
              </a:defRPr>
            </a:lvl2pPr>
            <a:lvl3pPr marL="1344579" lvl="2" indent="-361044" algn="l">
              <a:lnSpc>
                <a:spcPct val="100000"/>
              </a:lnSpc>
              <a:spcBef>
                <a:spcPts val="490"/>
              </a:spcBef>
              <a:spcAft>
                <a:spcPts val="0"/>
              </a:spcAft>
              <a:buClr>
                <a:schemeClr val="lt1"/>
              </a:buClr>
              <a:buSzPts val="2200"/>
              <a:buChar char="·"/>
              <a:defRPr sz="2353">
                <a:latin typeface="Quattrocento Sans"/>
                <a:ea typeface="Quattrocento Sans"/>
                <a:cs typeface="Quattrocento Sans"/>
                <a:sym typeface="Quattrocento Sans"/>
              </a:defRPr>
            </a:lvl3pPr>
            <a:lvl4pPr marL="1792773" lvl="3" indent="-336145" algn="l">
              <a:lnSpc>
                <a:spcPct val="100000"/>
              </a:lnSpc>
              <a:spcBef>
                <a:spcPts val="392"/>
              </a:spcBef>
              <a:spcAft>
                <a:spcPts val="0"/>
              </a:spcAft>
              <a:buClr>
                <a:schemeClr val="lt1"/>
              </a:buClr>
              <a:buSzPts val="1800"/>
              <a:buChar char="·"/>
              <a:defRPr sz="1961">
                <a:latin typeface="Quattrocento Sans"/>
                <a:ea typeface="Quattrocento Sans"/>
                <a:cs typeface="Quattrocento Sans"/>
                <a:sym typeface="Quattrocento Sans"/>
              </a:defRPr>
            </a:lvl4pPr>
            <a:lvl5pPr marL="2240966" lvl="4" indent="-329920" algn="l">
              <a:lnSpc>
                <a:spcPct val="100000"/>
              </a:lnSpc>
              <a:spcBef>
                <a:spcPts val="392"/>
              </a:spcBef>
              <a:spcAft>
                <a:spcPts val="0"/>
              </a:spcAft>
              <a:buClr>
                <a:schemeClr val="lt1"/>
              </a:buClr>
              <a:buSzPts val="1700"/>
              <a:buChar char="·"/>
              <a:defRPr sz="1765">
                <a:latin typeface="Quattrocento Sans"/>
                <a:ea typeface="Quattrocento Sans"/>
                <a:cs typeface="Quattrocento Sans"/>
                <a:sym typeface="Quattrocento Sans"/>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
        <p:nvSpPr>
          <p:cNvPr id="185" name="Google Shape;185;p41"/>
          <p:cNvSpPr txBox="1">
            <a:spLocks noGrp="1"/>
          </p:cNvSpPr>
          <p:nvPr>
            <p:ph type="body" idx="2"/>
          </p:nvPr>
        </p:nvSpPr>
        <p:spPr>
          <a:xfrm>
            <a:off x="2" y="6269038"/>
            <a:ext cx="12192025" cy="588877"/>
          </a:xfrm>
          <a:prstGeom prst="rect">
            <a:avLst/>
          </a:prstGeom>
          <a:solidFill>
            <a:srgbClr val="FFFF99"/>
          </a:solidFill>
          <a:ln>
            <a:noFill/>
          </a:ln>
        </p:spPr>
        <p:txBody>
          <a:bodyPr spcFirstLastPara="1" wrap="square" lIns="158550" tIns="79275" rIns="158550" bIns="46625" anchor="b" anchorCtr="0"/>
          <a:lstStyle>
            <a:lvl1pPr marL="448193" lvl="0" indent="-224097" algn="r">
              <a:lnSpc>
                <a:spcPct val="100000"/>
              </a:lnSpc>
              <a:spcBef>
                <a:spcPts val="784"/>
              </a:spcBef>
              <a:spcAft>
                <a:spcPts val="0"/>
              </a:spcAft>
              <a:buClr>
                <a:srgbClr val="000000"/>
              </a:buClr>
              <a:buSzPts val="3400"/>
              <a:buFont typeface="Arial"/>
              <a:buNone/>
              <a:defRPr sz="3725">
                <a:solidFill>
                  <a:srgbClr val="000000"/>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160633977"/>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9_Title Slide Solid">
  <p:cSld name="9_Title Slide Solid">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a:stretch/>
        </p:blipFill>
        <p:spPr>
          <a:xfrm>
            <a:off x="-7818" y="0"/>
            <a:ext cx="12190274" cy="6858972"/>
          </a:xfrm>
          <a:prstGeom prst="rect">
            <a:avLst/>
          </a:prstGeom>
          <a:noFill/>
          <a:ln>
            <a:noFill/>
          </a:ln>
        </p:spPr>
      </p:pic>
      <p:sp>
        <p:nvSpPr>
          <p:cNvPr id="16" name="Google Shape;16;p2"/>
          <p:cNvSpPr/>
          <p:nvPr/>
        </p:nvSpPr>
        <p:spPr>
          <a:xfrm>
            <a:off x="-15725" y="0"/>
            <a:ext cx="5983812" cy="6857975"/>
          </a:xfrm>
          <a:prstGeom prst="rect">
            <a:avLst/>
          </a:prstGeom>
          <a:solidFill>
            <a:srgbClr val="000000">
              <a:alpha val="54509"/>
            </a:srgbClr>
          </a:solidFill>
          <a:ln>
            <a:noFill/>
          </a:ln>
        </p:spPr>
        <p:txBody>
          <a:bodyPr spcFirstLastPara="1" wrap="square" lIns="179182" tIns="143351" rIns="179182" bIns="143351"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353" b="0" i="0" u="none" strike="noStrike" cap="none">
              <a:solidFill>
                <a:srgbClr val="FFFFFF"/>
              </a:solidFill>
              <a:latin typeface="Calibri"/>
              <a:ea typeface="Calibri"/>
              <a:cs typeface="Calibri"/>
              <a:sym typeface="Calibri"/>
            </a:endParaRPr>
          </a:p>
        </p:txBody>
      </p:sp>
      <p:sp>
        <p:nvSpPr>
          <p:cNvPr id="17" name="Google Shape;17;p2"/>
          <p:cNvSpPr txBox="1">
            <a:spLocks noGrp="1"/>
          </p:cNvSpPr>
          <p:nvPr>
            <p:ph type="title"/>
          </p:nvPr>
        </p:nvSpPr>
        <p:spPr>
          <a:xfrm>
            <a:off x="150852" y="2057400"/>
            <a:ext cx="5211793" cy="2743484"/>
          </a:xfrm>
          <a:prstGeom prst="rect">
            <a:avLst/>
          </a:prstGeom>
          <a:noFill/>
          <a:ln>
            <a:noFill/>
          </a:ln>
        </p:spPr>
        <p:txBody>
          <a:bodyPr spcFirstLastPara="1" wrap="square" lIns="139900" tIns="186525" rIns="149225" bIns="93250" anchor="t" anchorCtr="0"/>
          <a:lstStyle>
            <a:lvl1pPr lvl="0" algn="l">
              <a:lnSpc>
                <a:spcPct val="90000"/>
              </a:lnSpc>
              <a:spcBef>
                <a:spcPts val="0"/>
              </a:spcBef>
              <a:spcAft>
                <a:spcPts val="0"/>
              </a:spcAft>
              <a:buClr>
                <a:srgbClr val="FFFFFF"/>
              </a:buClr>
              <a:buSzPts val="4500"/>
              <a:buFont typeface="Calibri"/>
              <a:buNone/>
              <a:defRPr sz="4411">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 name="Google Shape;18;p2"/>
          <p:cNvPicPr preferRelativeResize="0"/>
          <p:nvPr/>
        </p:nvPicPr>
        <p:blipFill rotWithShape="1">
          <a:blip r:embed="rId3">
            <a:alphaModFix/>
          </a:blip>
          <a:srcRect/>
          <a:stretch/>
        </p:blipFill>
        <p:spPr>
          <a:xfrm>
            <a:off x="91942" y="200782"/>
            <a:ext cx="1946824" cy="716042"/>
          </a:xfrm>
          <a:prstGeom prst="rect">
            <a:avLst/>
          </a:prstGeom>
          <a:noFill/>
          <a:ln>
            <a:noFill/>
          </a:ln>
        </p:spPr>
      </p:pic>
      <p:sp>
        <p:nvSpPr>
          <p:cNvPr id="19" name="Google Shape;19;p2"/>
          <p:cNvSpPr txBox="1">
            <a:spLocks noGrp="1"/>
          </p:cNvSpPr>
          <p:nvPr>
            <p:ph type="body" idx="1"/>
          </p:nvPr>
        </p:nvSpPr>
        <p:spPr>
          <a:xfrm>
            <a:off x="150852" y="4800601"/>
            <a:ext cx="5211793" cy="914495"/>
          </a:xfrm>
          <a:prstGeom prst="rect">
            <a:avLst/>
          </a:prstGeom>
          <a:noFill/>
          <a:ln>
            <a:noFill/>
          </a:ln>
        </p:spPr>
        <p:txBody>
          <a:bodyPr spcFirstLastPara="1" wrap="square" lIns="139900" tIns="93250" rIns="93250" bIns="46625" anchor="t" anchorCtr="0"/>
          <a:lstStyle>
            <a:lvl1pPr marL="448193" lvl="0" indent="-224097" algn="l">
              <a:lnSpc>
                <a:spcPct val="90000"/>
              </a:lnSpc>
              <a:spcBef>
                <a:spcPts val="0"/>
              </a:spcBef>
              <a:spcAft>
                <a:spcPts val="0"/>
              </a:spcAft>
              <a:buClr>
                <a:schemeClr val="lt1"/>
              </a:buClr>
              <a:buSzPts val="2000"/>
              <a:buNone/>
              <a:defRPr sz="1961">
                <a:solidFill>
                  <a:schemeClr val="lt1"/>
                </a:solidFill>
              </a:defRPr>
            </a:lvl1pPr>
            <a:lvl2pPr marL="896386" lvl="1" indent="-224097" algn="l">
              <a:lnSpc>
                <a:spcPct val="90000"/>
              </a:lnSpc>
              <a:spcBef>
                <a:spcPts val="490"/>
              </a:spcBef>
              <a:spcAft>
                <a:spcPts val="0"/>
              </a:spcAft>
              <a:buClr>
                <a:schemeClr val="lt1"/>
              </a:buClr>
              <a:buSzPts val="2000"/>
              <a:buNone/>
              <a:defRPr sz="1961">
                <a:solidFill>
                  <a:schemeClr val="lt1"/>
                </a:solidFill>
              </a:defRPr>
            </a:lvl2pPr>
            <a:lvl3pPr marL="1344579" lvl="2" indent="-224097" algn="l">
              <a:lnSpc>
                <a:spcPct val="90000"/>
              </a:lnSpc>
              <a:spcBef>
                <a:spcPts val="490"/>
              </a:spcBef>
              <a:spcAft>
                <a:spcPts val="0"/>
              </a:spcAft>
              <a:buClr>
                <a:schemeClr val="lt1"/>
              </a:buClr>
              <a:buSzPts val="2000"/>
              <a:buNone/>
              <a:defRPr sz="1961">
                <a:solidFill>
                  <a:schemeClr val="lt1"/>
                </a:solidFill>
              </a:defRPr>
            </a:lvl3pPr>
            <a:lvl4pPr marL="1792773" lvl="3" indent="-224097" algn="l">
              <a:lnSpc>
                <a:spcPct val="90000"/>
              </a:lnSpc>
              <a:spcBef>
                <a:spcPts val="490"/>
              </a:spcBef>
              <a:spcAft>
                <a:spcPts val="0"/>
              </a:spcAft>
              <a:buClr>
                <a:schemeClr val="lt1"/>
              </a:buClr>
              <a:buSzPts val="2000"/>
              <a:buNone/>
              <a:defRPr sz="1961">
                <a:solidFill>
                  <a:schemeClr val="lt1"/>
                </a:solidFill>
              </a:defRPr>
            </a:lvl4pPr>
            <a:lvl5pPr marL="2240966" lvl="4" indent="-224097" algn="l">
              <a:lnSpc>
                <a:spcPct val="90000"/>
              </a:lnSpc>
              <a:spcBef>
                <a:spcPts val="490"/>
              </a:spcBef>
              <a:spcAft>
                <a:spcPts val="0"/>
              </a:spcAft>
              <a:buClr>
                <a:schemeClr val="lt1"/>
              </a:buClr>
              <a:buSzPts val="2000"/>
              <a:buNone/>
              <a:defRPr sz="1961">
                <a:solidFill>
                  <a:schemeClr val="lt1"/>
                </a:solidFill>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3325471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584200" y="1435497"/>
            <a:ext cx="11018261" cy="2308151"/>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6984370"/>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294">
          <p15:clr>
            <a:srgbClr val="5ACBF0"/>
          </p15:clr>
        </p15:guide>
        <p15:guide id="3" orient="horz" pos="92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TITLE OF THE SLIDE GOES HERE</a:t>
            </a:r>
          </a:p>
        </p:txBody>
      </p:sp>
    </p:spTree>
    <p:extLst>
      <p:ext uri="{BB962C8B-B14F-4D97-AF65-F5344CB8AC3E}">
        <p14:creationId xmlns:p14="http://schemas.microsoft.com/office/powerpoint/2010/main" val="29810621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8200" y="1825625"/>
            <a:ext cx="10515640" cy="4351277"/>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26" name="Google Shape;26;p4"/>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962961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1524000" y="1122363"/>
            <a:ext cx="9143945" cy="2387570"/>
          </a:xfrm>
          <a:prstGeom prst="rect">
            <a:avLst/>
          </a:prstGeom>
          <a:noFill/>
          <a:ln>
            <a:noFill/>
          </a:ln>
        </p:spPr>
        <p:txBody>
          <a:bodyPr spcFirstLastPara="1" wrap="square" lIns="93250" tIns="46625" rIns="93250" bIns="46625" anchor="b" anchorCtr="0"/>
          <a:lstStyle>
            <a:lvl1pPr lvl="0" algn="ctr">
              <a:lnSpc>
                <a:spcPct val="90000"/>
              </a:lnSpc>
              <a:spcBef>
                <a:spcPts val="0"/>
              </a:spcBef>
              <a:spcAft>
                <a:spcPts val="0"/>
              </a:spcAft>
              <a:buClr>
                <a:schemeClr val="dk1"/>
              </a:buClr>
              <a:buSzPts val="6100"/>
              <a:buFont typeface="Calibri"/>
              <a:buNone/>
              <a:defRPr sz="598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1524000" y="3602038"/>
            <a:ext cx="9143945" cy="1655739"/>
          </a:xfrm>
          <a:prstGeom prst="rect">
            <a:avLst/>
          </a:prstGeom>
          <a:noFill/>
          <a:ln>
            <a:noFill/>
          </a:ln>
        </p:spPr>
        <p:txBody>
          <a:bodyPr spcFirstLastPara="1" wrap="square" lIns="93250" tIns="46625" rIns="93250" bIns="46625" anchor="t" anchorCtr="0"/>
          <a:lstStyle>
            <a:lvl1pPr lvl="0" algn="ctr">
              <a:lnSpc>
                <a:spcPct val="90000"/>
              </a:lnSpc>
              <a:spcBef>
                <a:spcPts val="980"/>
              </a:spcBef>
              <a:spcAft>
                <a:spcPts val="0"/>
              </a:spcAft>
              <a:buClr>
                <a:schemeClr val="dk1"/>
              </a:buClr>
              <a:buSzPts val="2400"/>
              <a:buNone/>
              <a:defRPr sz="2353"/>
            </a:lvl1pPr>
            <a:lvl2pPr lvl="1" algn="ctr">
              <a:lnSpc>
                <a:spcPct val="90000"/>
              </a:lnSpc>
              <a:spcBef>
                <a:spcPts val="490"/>
              </a:spcBef>
              <a:spcAft>
                <a:spcPts val="0"/>
              </a:spcAft>
              <a:buClr>
                <a:schemeClr val="dk1"/>
              </a:buClr>
              <a:buSzPts val="2000"/>
              <a:buNone/>
              <a:defRPr sz="1961"/>
            </a:lvl2pPr>
            <a:lvl3pPr lvl="2" algn="ctr">
              <a:lnSpc>
                <a:spcPct val="90000"/>
              </a:lnSpc>
              <a:spcBef>
                <a:spcPts val="490"/>
              </a:spcBef>
              <a:spcAft>
                <a:spcPts val="0"/>
              </a:spcAft>
              <a:buClr>
                <a:schemeClr val="dk1"/>
              </a:buClr>
              <a:buSzPts val="1800"/>
              <a:buNone/>
              <a:defRPr sz="1765"/>
            </a:lvl3pPr>
            <a:lvl4pPr lvl="3" algn="ctr">
              <a:lnSpc>
                <a:spcPct val="90000"/>
              </a:lnSpc>
              <a:spcBef>
                <a:spcPts val="490"/>
              </a:spcBef>
              <a:spcAft>
                <a:spcPts val="0"/>
              </a:spcAft>
              <a:buClr>
                <a:schemeClr val="dk1"/>
              </a:buClr>
              <a:buSzPts val="1600"/>
              <a:buNone/>
              <a:defRPr sz="1568"/>
            </a:lvl4pPr>
            <a:lvl5pPr lvl="4" algn="ctr">
              <a:lnSpc>
                <a:spcPct val="90000"/>
              </a:lnSpc>
              <a:spcBef>
                <a:spcPts val="490"/>
              </a:spcBef>
              <a:spcAft>
                <a:spcPts val="0"/>
              </a:spcAft>
              <a:buClr>
                <a:schemeClr val="dk1"/>
              </a:buClr>
              <a:buSzPts val="1600"/>
              <a:buNone/>
              <a:defRPr sz="1568"/>
            </a:lvl5pPr>
            <a:lvl6pPr lvl="5" algn="ctr">
              <a:lnSpc>
                <a:spcPct val="90000"/>
              </a:lnSpc>
              <a:spcBef>
                <a:spcPts val="490"/>
              </a:spcBef>
              <a:spcAft>
                <a:spcPts val="0"/>
              </a:spcAft>
              <a:buClr>
                <a:schemeClr val="dk1"/>
              </a:buClr>
              <a:buSzPts val="1600"/>
              <a:buNone/>
              <a:defRPr sz="1568"/>
            </a:lvl6pPr>
            <a:lvl7pPr lvl="6" algn="ctr">
              <a:lnSpc>
                <a:spcPct val="90000"/>
              </a:lnSpc>
              <a:spcBef>
                <a:spcPts val="490"/>
              </a:spcBef>
              <a:spcAft>
                <a:spcPts val="0"/>
              </a:spcAft>
              <a:buClr>
                <a:schemeClr val="dk1"/>
              </a:buClr>
              <a:buSzPts val="1600"/>
              <a:buNone/>
              <a:defRPr sz="1568"/>
            </a:lvl7pPr>
            <a:lvl8pPr lvl="7" algn="ctr">
              <a:lnSpc>
                <a:spcPct val="90000"/>
              </a:lnSpc>
              <a:spcBef>
                <a:spcPts val="490"/>
              </a:spcBef>
              <a:spcAft>
                <a:spcPts val="0"/>
              </a:spcAft>
              <a:buClr>
                <a:schemeClr val="dk1"/>
              </a:buClr>
              <a:buSzPts val="1600"/>
              <a:buNone/>
              <a:defRPr sz="1568"/>
            </a:lvl8pPr>
            <a:lvl9pPr lvl="8" algn="ctr">
              <a:lnSpc>
                <a:spcPct val="90000"/>
              </a:lnSpc>
              <a:spcBef>
                <a:spcPts val="490"/>
              </a:spcBef>
              <a:spcAft>
                <a:spcPts val="0"/>
              </a:spcAft>
              <a:buClr>
                <a:schemeClr val="dk1"/>
              </a:buClr>
              <a:buSzPts val="1600"/>
              <a:buNone/>
              <a:defRPr sz="1568"/>
            </a:lvl9pPr>
          </a:lstStyle>
          <a:p>
            <a:endParaRPr/>
          </a:p>
        </p:txBody>
      </p:sp>
      <p:sp>
        <p:nvSpPr>
          <p:cNvPr id="32" name="Google Shape;32;p5"/>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0740392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831849" y="1709738"/>
            <a:ext cx="10515640" cy="2852612"/>
          </a:xfrm>
          <a:prstGeom prst="rect">
            <a:avLst/>
          </a:prstGeom>
          <a:noFill/>
          <a:ln>
            <a:noFill/>
          </a:ln>
        </p:spPr>
        <p:txBody>
          <a:bodyPr spcFirstLastPara="1" wrap="square" lIns="93250" tIns="46625" rIns="93250" bIns="46625" anchor="b" anchorCtr="0"/>
          <a:lstStyle>
            <a:lvl1pPr lvl="0" algn="l">
              <a:lnSpc>
                <a:spcPct val="90000"/>
              </a:lnSpc>
              <a:spcBef>
                <a:spcPts val="0"/>
              </a:spcBef>
              <a:spcAft>
                <a:spcPts val="0"/>
              </a:spcAft>
              <a:buClr>
                <a:schemeClr val="dk1"/>
              </a:buClr>
              <a:buSzPts val="6100"/>
              <a:buFont typeface="Calibri"/>
              <a:buNone/>
              <a:defRPr sz="598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831849" y="4589463"/>
            <a:ext cx="10515640" cy="1500430"/>
          </a:xfrm>
          <a:prstGeom prst="rect">
            <a:avLst/>
          </a:prstGeom>
          <a:noFill/>
          <a:ln>
            <a:noFill/>
          </a:ln>
        </p:spPr>
        <p:txBody>
          <a:bodyPr spcFirstLastPara="1" wrap="square" lIns="93250" tIns="46625" rIns="93250" bIns="46625" anchor="t" anchorCtr="0"/>
          <a:lstStyle>
            <a:lvl1pPr marL="448193" lvl="0" indent="-224097" algn="l">
              <a:lnSpc>
                <a:spcPct val="90000"/>
              </a:lnSpc>
              <a:spcBef>
                <a:spcPts val="980"/>
              </a:spcBef>
              <a:spcAft>
                <a:spcPts val="0"/>
              </a:spcAft>
              <a:buClr>
                <a:srgbClr val="888888"/>
              </a:buClr>
              <a:buSzPts val="2400"/>
              <a:buNone/>
              <a:defRPr sz="2353">
                <a:solidFill>
                  <a:srgbClr val="888888"/>
                </a:solidFill>
              </a:defRPr>
            </a:lvl1pPr>
            <a:lvl2pPr marL="896386" lvl="1" indent="-224097" algn="l">
              <a:lnSpc>
                <a:spcPct val="90000"/>
              </a:lnSpc>
              <a:spcBef>
                <a:spcPts val="490"/>
              </a:spcBef>
              <a:spcAft>
                <a:spcPts val="0"/>
              </a:spcAft>
              <a:buClr>
                <a:srgbClr val="888888"/>
              </a:buClr>
              <a:buSzPts val="2000"/>
              <a:buNone/>
              <a:defRPr sz="1961">
                <a:solidFill>
                  <a:srgbClr val="888888"/>
                </a:solidFill>
              </a:defRPr>
            </a:lvl2pPr>
            <a:lvl3pPr marL="1344579" lvl="2" indent="-224097" algn="l">
              <a:lnSpc>
                <a:spcPct val="90000"/>
              </a:lnSpc>
              <a:spcBef>
                <a:spcPts val="490"/>
              </a:spcBef>
              <a:spcAft>
                <a:spcPts val="0"/>
              </a:spcAft>
              <a:buClr>
                <a:srgbClr val="888888"/>
              </a:buClr>
              <a:buSzPts val="1800"/>
              <a:buNone/>
              <a:defRPr sz="1765">
                <a:solidFill>
                  <a:srgbClr val="888888"/>
                </a:solidFill>
              </a:defRPr>
            </a:lvl3pPr>
            <a:lvl4pPr marL="1792773" lvl="3" indent="-224097" algn="l">
              <a:lnSpc>
                <a:spcPct val="90000"/>
              </a:lnSpc>
              <a:spcBef>
                <a:spcPts val="490"/>
              </a:spcBef>
              <a:spcAft>
                <a:spcPts val="0"/>
              </a:spcAft>
              <a:buClr>
                <a:srgbClr val="888888"/>
              </a:buClr>
              <a:buSzPts val="1600"/>
              <a:buNone/>
              <a:defRPr sz="1568">
                <a:solidFill>
                  <a:srgbClr val="888888"/>
                </a:solidFill>
              </a:defRPr>
            </a:lvl4pPr>
            <a:lvl5pPr marL="2240966" lvl="4" indent="-224097" algn="l">
              <a:lnSpc>
                <a:spcPct val="90000"/>
              </a:lnSpc>
              <a:spcBef>
                <a:spcPts val="490"/>
              </a:spcBef>
              <a:spcAft>
                <a:spcPts val="0"/>
              </a:spcAft>
              <a:buClr>
                <a:srgbClr val="888888"/>
              </a:buClr>
              <a:buSzPts val="1600"/>
              <a:buNone/>
              <a:defRPr sz="1568">
                <a:solidFill>
                  <a:srgbClr val="888888"/>
                </a:solidFill>
              </a:defRPr>
            </a:lvl5pPr>
            <a:lvl6pPr marL="2689159" lvl="5" indent="-224097" algn="l">
              <a:lnSpc>
                <a:spcPct val="90000"/>
              </a:lnSpc>
              <a:spcBef>
                <a:spcPts val="490"/>
              </a:spcBef>
              <a:spcAft>
                <a:spcPts val="0"/>
              </a:spcAft>
              <a:buClr>
                <a:srgbClr val="888888"/>
              </a:buClr>
              <a:buSzPts val="1600"/>
              <a:buNone/>
              <a:defRPr sz="1568">
                <a:solidFill>
                  <a:srgbClr val="888888"/>
                </a:solidFill>
              </a:defRPr>
            </a:lvl6pPr>
            <a:lvl7pPr marL="3137352" lvl="6" indent="-224097" algn="l">
              <a:lnSpc>
                <a:spcPct val="90000"/>
              </a:lnSpc>
              <a:spcBef>
                <a:spcPts val="490"/>
              </a:spcBef>
              <a:spcAft>
                <a:spcPts val="0"/>
              </a:spcAft>
              <a:buClr>
                <a:srgbClr val="888888"/>
              </a:buClr>
              <a:buSzPts val="1600"/>
              <a:buNone/>
              <a:defRPr sz="1568">
                <a:solidFill>
                  <a:srgbClr val="888888"/>
                </a:solidFill>
              </a:defRPr>
            </a:lvl7pPr>
            <a:lvl8pPr marL="3585545" lvl="7" indent="-224097" algn="l">
              <a:lnSpc>
                <a:spcPct val="90000"/>
              </a:lnSpc>
              <a:spcBef>
                <a:spcPts val="490"/>
              </a:spcBef>
              <a:spcAft>
                <a:spcPts val="0"/>
              </a:spcAft>
              <a:buClr>
                <a:srgbClr val="888888"/>
              </a:buClr>
              <a:buSzPts val="1600"/>
              <a:buNone/>
              <a:defRPr sz="1568">
                <a:solidFill>
                  <a:srgbClr val="888888"/>
                </a:solidFill>
              </a:defRPr>
            </a:lvl8pPr>
            <a:lvl9pPr marL="4033738" lvl="8" indent="-224097" algn="l">
              <a:lnSpc>
                <a:spcPct val="90000"/>
              </a:lnSpc>
              <a:spcBef>
                <a:spcPts val="490"/>
              </a:spcBef>
              <a:spcAft>
                <a:spcPts val="0"/>
              </a:spcAft>
              <a:buClr>
                <a:srgbClr val="888888"/>
              </a:buClr>
              <a:buSzPts val="1600"/>
              <a:buNone/>
              <a:defRPr sz="1568">
                <a:solidFill>
                  <a:srgbClr val="888888"/>
                </a:solidFill>
              </a:defRPr>
            </a:lvl9pPr>
          </a:lstStyle>
          <a:p>
            <a:endParaRPr/>
          </a:p>
        </p:txBody>
      </p:sp>
      <p:sp>
        <p:nvSpPr>
          <p:cNvPr id="38" name="Google Shape;38;p6"/>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0800519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8200" y="1825625"/>
            <a:ext cx="5181500" cy="4351277"/>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44" name="Google Shape;44;p7"/>
          <p:cNvSpPr txBox="1">
            <a:spLocks noGrp="1"/>
          </p:cNvSpPr>
          <p:nvPr>
            <p:ph type="body" idx="2"/>
          </p:nvPr>
        </p:nvSpPr>
        <p:spPr>
          <a:xfrm>
            <a:off x="6172200" y="1825625"/>
            <a:ext cx="5181500" cy="4351277"/>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19163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839787"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839787" y="1681164"/>
            <a:ext cx="5157972" cy="823898"/>
          </a:xfrm>
          <a:prstGeom prst="rect">
            <a:avLst/>
          </a:prstGeom>
          <a:noFill/>
          <a:ln>
            <a:noFill/>
          </a:ln>
        </p:spPr>
        <p:txBody>
          <a:bodyPr spcFirstLastPara="1" wrap="square" lIns="93250" tIns="46625" rIns="93250" bIns="46625" anchor="b" anchorCtr="0"/>
          <a:lstStyle>
            <a:lvl1pPr marL="448193" lvl="0" indent="-224097" algn="l">
              <a:lnSpc>
                <a:spcPct val="90000"/>
              </a:lnSpc>
              <a:spcBef>
                <a:spcPts val="980"/>
              </a:spcBef>
              <a:spcAft>
                <a:spcPts val="0"/>
              </a:spcAft>
              <a:buClr>
                <a:schemeClr val="dk1"/>
              </a:buClr>
              <a:buSzPts val="2400"/>
              <a:buNone/>
              <a:defRPr sz="2353" b="1"/>
            </a:lvl1pPr>
            <a:lvl2pPr marL="896386" lvl="1" indent="-224097" algn="l">
              <a:lnSpc>
                <a:spcPct val="90000"/>
              </a:lnSpc>
              <a:spcBef>
                <a:spcPts val="490"/>
              </a:spcBef>
              <a:spcAft>
                <a:spcPts val="0"/>
              </a:spcAft>
              <a:buClr>
                <a:schemeClr val="dk1"/>
              </a:buClr>
              <a:buSzPts val="2000"/>
              <a:buNone/>
              <a:defRPr sz="1961" b="1"/>
            </a:lvl2pPr>
            <a:lvl3pPr marL="1344579" lvl="2" indent="-224097" algn="l">
              <a:lnSpc>
                <a:spcPct val="90000"/>
              </a:lnSpc>
              <a:spcBef>
                <a:spcPts val="490"/>
              </a:spcBef>
              <a:spcAft>
                <a:spcPts val="0"/>
              </a:spcAft>
              <a:buClr>
                <a:schemeClr val="dk1"/>
              </a:buClr>
              <a:buSzPts val="1800"/>
              <a:buNone/>
              <a:defRPr sz="1765" b="1"/>
            </a:lvl3pPr>
            <a:lvl4pPr marL="1792773" lvl="3" indent="-224097" algn="l">
              <a:lnSpc>
                <a:spcPct val="90000"/>
              </a:lnSpc>
              <a:spcBef>
                <a:spcPts val="490"/>
              </a:spcBef>
              <a:spcAft>
                <a:spcPts val="0"/>
              </a:spcAft>
              <a:buClr>
                <a:schemeClr val="dk1"/>
              </a:buClr>
              <a:buSzPts val="1600"/>
              <a:buNone/>
              <a:defRPr sz="1568" b="1"/>
            </a:lvl4pPr>
            <a:lvl5pPr marL="2240966" lvl="4" indent="-224097" algn="l">
              <a:lnSpc>
                <a:spcPct val="90000"/>
              </a:lnSpc>
              <a:spcBef>
                <a:spcPts val="490"/>
              </a:spcBef>
              <a:spcAft>
                <a:spcPts val="0"/>
              </a:spcAft>
              <a:buClr>
                <a:schemeClr val="dk1"/>
              </a:buClr>
              <a:buSzPts val="1600"/>
              <a:buNone/>
              <a:defRPr sz="1568" b="1"/>
            </a:lvl5pPr>
            <a:lvl6pPr marL="2689159" lvl="5" indent="-224097" algn="l">
              <a:lnSpc>
                <a:spcPct val="90000"/>
              </a:lnSpc>
              <a:spcBef>
                <a:spcPts val="490"/>
              </a:spcBef>
              <a:spcAft>
                <a:spcPts val="0"/>
              </a:spcAft>
              <a:buClr>
                <a:schemeClr val="dk1"/>
              </a:buClr>
              <a:buSzPts val="1600"/>
              <a:buNone/>
              <a:defRPr sz="1568" b="1"/>
            </a:lvl6pPr>
            <a:lvl7pPr marL="3137352" lvl="6" indent="-224097" algn="l">
              <a:lnSpc>
                <a:spcPct val="90000"/>
              </a:lnSpc>
              <a:spcBef>
                <a:spcPts val="490"/>
              </a:spcBef>
              <a:spcAft>
                <a:spcPts val="0"/>
              </a:spcAft>
              <a:buClr>
                <a:schemeClr val="dk1"/>
              </a:buClr>
              <a:buSzPts val="1600"/>
              <a:buNone/>
              <a:defRPr sz="1568" b="1"/>
            </a:lvl7pPr>
            <a:lvl8pPr marL="3585545" lvl="7" indent="-224097" algn="l">
              <a:lnSpc>
                <a:spcPct val="90000"/>
              </a:lnSpc>
              <a:spcBef>
                <a:spcPts val="490"/>
              </a:spcBef>
              <a:spcAft>
                <a:spcPts val="0"/>
              </a:spcAft>
              <a:buClr>
                <a:schemeClr val="dk1"/>
              </a:buClr>
              <a:buSzPts val="1600"/>
              <a:buNone/>
              <a:defRPr sz="1568" b="1"/>
            </a:lvl8pPr>
            <a:lvl9pPr marL="4033738" lvl="8" indent="-224097" algn="l">
              <a:lnSpc>
                <a:spcPct val="90000"/>
              </a:lnSpc>
              <a:spcBef>
                <a:spcPts val="490"/>
              </a:spcBef>
              <a:spcAft>
                <a:spcPts val="0"/>
              </a:spcAft>
              <a:buClr>
                <a:schemeClr val="dk1"/>
              </a:buClr>
              <a:buSzPts val="1600"/>
              <a:buNone/>
              <a:defRPr sz="1568" b="1"/>
            </a:lvl9pPr>
          </a:lstStyle>
          <a:p>
            <a:endParaRPr/>
          </a:p>
        </p:txBody>
      </p:sp>
      <p:sp>
        <p:nvSpPr>
          <p:cNvPr id="51" name="Google Shape;51;p8"/>
          <p:cNvSpPr txBox="1">
            <a:spLocks noGrp="1"/>
          </p:cNvSpPr>
          <p:nvPr>
            <p:ph type="body" idx="2"/>
          </p:nvPr>
        </p:nvSpPr>
        <p:spPr>
          <a:xfrm>
            <a:off x="839787" y="2505076"/>
            <a:ext cx="5157972" cy="3684746"/>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52" name="Google Shape;52;p8"/>
          <p:cNvSpPr txBox="1">
            <a:spLocks noGrp="1"/>
          </p:cNvSpPr>
          <p:nvPr>
            <p:ph type="body" idx="3"/>
          </p:nvPr>
        </p:nvSpPr>
        <p:spPr>
          <a:xfrm>
            <a:off x="6172199" y="1681164"/>
            <a:ext cx="5182971" cy="823898"/>
          </a:xfrm>
          <a:prstGeom prst="rect">
            <a:avLst/>
          </a:prstGeom>
          <a:noFill/>
          <a:ln>
            <a:noFill/>
          </a:ln>
        </p:spPr>
        <p:txBody>
          <a:bodyPr spcFirstLastPara="1" wrap="square" lIns="93250" tIns="46625" rIns="93250" bIns="46625" anchor="b" anchorCtr="0"/>
          <a:lstStyle>
            <a:lvl1pPr marL="448193" lvl="0" indent="-224097" algn="l">
              <a:lnSpc>
                <a:spcPct val="90000"/>
              </a:lnSpc>
              <a:spcBef>
                <a:spcPts val="980"/>
              </a:spcBef>
              <a:spcAft>
                <a:spcPts val="0"/>
              </a:spcAft>
              <a:buClr>
                <a:schemeClr val="dk1"/>
              </a:buClr>
              <a:buSzPts val="2400"/>
              <a:buNone/>
              <a:defRPr sz="2353" b="1"/>
            </a:lvl1pPr>
            <a:lvl2pPr marL="896386" lvl="1" indent="-224097" algn="l">
              <a:lnSpc>
                <a:spcPct val="90000"/>
              </a:lnSpc>
              <a:spcBef>
                <a:spcPts val="490"/>
              </a:spcBef>
              <a:spcAft>
                <a:spcPts val="0"/>
              </a:spcAft>
              <a:buClr>
                <a:schemeClr val="dk1"/>
              </a:buClr>
              <a:buSzPts val="2000"/>
              <a:buNone/>
              <a:defRPr sz="1961" b="1"/>
            </a:lvl2pPr>
            <a:lvl3pPr marL="1344579" lvl="2" indent="-224097" algn="l">
              <a:lnSpc>
                <a:spcPct val="90000"/>
              </a:lnSpc>
              <a:spcBef>
                <a:spcPts val="490"/>
              </a:spcBef>
              <a:spcAft>
                <a:spcPts val="0"/>
              </a:spcAft>
              <a:buClr>
                <a:schemeClr val="dk1"/>
              </a:buClr>
              <a:buSzPts val="1800"/>
              <a:buNone/>
              <a:defRPr sz="1765" b="1"/>
            </a:lvl3pPr>
            <a:lvl4pPr marL="1792773" lvl="3" indent="-224097" algn="l">
              <a:lnSpc>
                <a:spcPct val="90000"/>
              </a:lnSpc>
              <a:spcBef>
                <a:spcPts val="490"/>
              </a:spcBef>
              <a:spcAft>
                <a:spcPts val="0"/>
              </a:spcAft>
              <a:buClr>
                <a:schemeClr val="dk1"/>
              </a:buClr>
              <a:buSzPts val="1600"/>
              <a:buNone/>
              <a:defRPr sz="1568" b="1"/>
            </a:lvl4pPr>
            <a:lvl5pPr marL="2240966" lvl="4" indent="-224097" algn="l">
              <a:lnSpc>
                <a:spcPct val="90000"/>
              </a:lnSpc>
              <a:spcBef>
                <a:spcPts val="490"/>
              </a:spcBef>
              <a:spcAft>
                <a:spcPts val="0"/>
              </a:spcAft>
              <a:buClr>
                <a:schemeClr val="dk1"/>
              </a:buClr>
              <a:buSzPts val="1600"/>
              <a:buNone/>
              <a:defRPr sz="1568" b="1"/>
            </a:lvl5pPr>
            <a:lvl6pPr marL="2689159" lvl="5" indent="-224097" algn="l">
              <a:lnSpc>
                <a:spcPct val="90000"/>
              </a:lnSpc>
              <a:spcBef>
                <a:spcPts val="490"/>
              </a:spcBef>
              <a:spcAft>
                <a:spcPts val="0"/>
              </a:spcAft>
              <a:buClr>
                <a:schemeClr val="dk1"/>
              </a:buClr>
              <a:buSzPts val="1600"/>
              <a:buNone/>
              <a:defRPr sz="1568" b="1"/>
            </a:lvl6pPr>
            <a:lvl7pPr marL="3137352" lvl="6" indent="-224097" algn="l">
              <a:lnSpc>
                <a:spcPct val="90000"/>
              </a:lnSpc>
              <a:spcBef>
                <a:spcPts val="490"/>
              </a:spcBef>
              <a:spcAft>
                <a:spcPts val="0"/>
              </a:spcAft>
              <a:buClr>
                <a:schemeClr val="dk1"/>
              </a:buClr>
              <a:buSzPts val="1600"/>
              <a:buNone/>
              <a:defRPr sz="1568" b="1"/>
            </a:lvl7pPr>
            <a:lvl8pPr marL="3585545" lvl="7" indent="-224097" algn="l">
              <a:lnSpc>
                <a:spcPct val="90000"/>
              </a:lnSpc>
              <a:spcBef>
                <a:spcPts val="490"/>
              </a:spcBef>
              <a:spcAft>
                <a:spcPts val="0"/>
              </a:spcAft>
              <a:buClr>
                <a:schemeClr val="dk1"/>
              </a:buClr>
              <a:buSzPts val="1600"/>
              <a:buNone/>
              <a:defRPr sz="1568" b="1"/>
            </a:lvl8pPr>
            <a:lvl9pPr marL="4033738" lvl="8" indent="-224097" algn="l">
              <a:lnSpc>
                <a:spcPct val="90000"/>
              </a:lnSpc>
              <a:spcBef>
                <a:spcPts val="490"/>
              </a:spcBef>
              <a:spcAft>
                <a:spcPts val="0"/>
              </a:spcAft>
              <a:buClr>
                <a:schemeClr val="dk1"/>
              </a:buClr>
              <a:buSzPts val="1600"/>
              <a:buNone/>
              <a:defRPr sz="1568" b="1"/>
            </a:lvl9pPr>
          </a:lstStyle>
          <a:p>
            <a:endParaRPr/>
          </a:p>
        </p:txBody>
      </p:sp>
      <p:sp>
        <p:nvSpPr>
          <p:cNvPr id="53" name="Google Shape;53;p8"/>
          <p:cNvSpPr txBox="1">
            <a:spLocks noGrp="1"/>
          </p:cNvSpPr>
          <p:nvPr>
            <p:ph type="body" idx="4"/>
          </p:nvPr>
        </p:nvSpPr>
        <p:spPr>
          <a:xfrm>
            <a:off x="6172199" y="2505076"/>
            <a:ext cx="5182971" cy="3684746"/>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54" name="Google Shape;54;p8"/>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1276191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287258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889344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152" cy="1600145"/>
          </a:xfrm>
          <a:prstGeom prst="rect">
            <a:avLst/>
          </a:prstGeom>
          <a:noFill/>
          <a:ln>
            <a:noFill/>
          </a:ln>
        </p:spPr>
        <p:txBody>
          <a:bodyPr spcFirstLastPara="1" wrap="square" lIns="93250" tIns="46625" rIns="93250" bIns="46625" anchor="b" anchorCtr="0"/>
          <a:lstStyle>
            <a:lvl1pPr lvl="0" algn="l">
              <a:lnSpc>
                <a:spcPct val="90000"/>
              </a:lnSpc>
              <a:spcBef>
                <a:spcPts val="0"/>
              </a:spcBef>
              <a:spcAft>
                <a:spcPts val="0"/>
              </a:spcAft>
              <a:buClr>
                <a:schemeClr val="dk1"/>
              </a:buClr>
              <a:buSzPts val="3300"/>
              <a:buFont typeface="Calibri"/>
              <a:buNone/>
              <a:defRPr sz="323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5183188" y="987425"/>
            <a:ext cx="6172332" cy="4873384"/>
          </a:xfrm>
          <a:prstGeom prst="rect">
            <a:avLst/>
          </a:prstGeom>
          <a:noFill/>
          <a:ln>
            <a:noFill/>
          </a:ln>
        </p:spPr>
        <p:txBody>
          <a:bodyPr spcFirstLastPara="1" wrap="square" lIns="93250" tIns="46625" rIns="93250" bIns="46625" anchor="t" anchorCtr="0"/>
          <a:lstStyle>
            <a:lvl1pPr marL="448193" lvl="0" indent="-429518" algn="l">
              <a:lnSpc>
                <a:spcPct val="90000"/>
              </a:lnSpc>
              <a:spcBef>
                <a:spcPts val="980"/>
              </a:spcBef>
              <a:spcAft>
                <a:spcPts val="0"/>
              </a:spcAft>
              <a:buClr>
                <a:schemeClr val="dk1"/>
              </a:buClr>
              <a:buSzPts val="3300"/>
              <a:buChar char="•"/>
              <a:defRPr sz="3235"/>
            </a:lvl1pPr>
            <a:lvl2pPr marL="896386" lvl="1" indent="-404619" algn="l">
              <a:lnSpc>
                <a:spcPct val="90000"/>
              </a:lnSpc>
              <a:spcBef>
                <a:spcPts val="490"/>
              </a:spcBef>
              <a:spcAft>
                <a:spcPts val="0"/>
              </a:spcAft>
              <a:buClr>
                <a:schemeClr val="dk1"/>
              </a:buClr>
              <a:buSzPts val="2900"/>
              <a:buChar char="•"/>
              <a:defRPr sz="2843"/>
            </a:lvl2pPr>
            <a:lvl3pPr marL="1344579" lvl="2" indent="-373494" algn="l">
              <a:lnSpc>
                <a:spcPct val="90000"/>
              </a:lnSpc>
              <a:spcBef>
                <a:spcPts val="490"/>
              </a:spcBef>
              <a:spcAft>
                <a:spcPts val="0"/>
              </a:spcAft>
              <a:buClr>
                <a:schemeClr val="dk1"/>
              </a:buClr>
              <a:buSzPts val="2400"/>
              <a:buChar char="•"/>
              <a:defRPr sz="2353"/>
            </a:lvl3pPr>
            <a:lvl4pPr marL="1792773" lvl="3" indent="-348595" algn="l">
              <a:lnSpc>
                <a:spcPct val="90000"/>
              </a:lnSpc>
              <a:spcBef>
                <a:spcPts val="490"/>
              </a:spcBef>
              <a:spcAft>
                <a:spcPts val="0"/>
              </a:spcAft>
              <a:buClr>
                <a:schemeClr val="dk1"/>
              </a:buClr>
              <a:buSzPts val="2000"/>
              <a:buChar char="•"/>
              <a:defRPr sz="1961"/>
            </a:lvl4pPr>
            <a:lvl5pPr marL="2240966" lvl="4" indent="-348595" algn="l">
              <a:lnSpc>
                <a:spcPct val="90000"/>
              </a:lnSpc>
              <a:spcBef>
                <a:spcPts val="490"/>
              </a:spcBef>
              <a:spcAft>
                <a:spcPts val="0"/>
              </a:spcAft>
              <a:buClr>
                <a:schemeClr val="dk1"/>
              </a:buClr>
              <a:buSzPts val="2000"/>
              <a:buChar char="•"/>
              <a:defRPr sz="1961"/>
            </a:lvl5pPr>
            <a:lvl6pPr marL="2689159" lvl="5" indent="-348595" algn="l">
              <a:lnSpc>
                <a:spcPct val="90000"/>
              </a:lnSpc>
              <a:spcBef>
                <a:spcPts val="490"/>
              </a:spcBef>
              <a:spcAft>
                <a:spcPts val="0"/>
              </a:spcAft>
              <a:buClr>
                <a:schemeClr val="dk1"/>
              </a:buClr>
              <a:buSzPts val="2000"/>
              <a:buChar char="•"/>
              <a:defRPr sz="1961"/>
            </a:lvl6pPr>
            <a:lvl7pPr marL="3137352" lvl="6" indent="-348595" algn="l">
              <a:lnSpc>
                <a:spcPct val="90000"/>
              </a:lnSpc>
              <a:spcBef>
                <a:spcPts val="490"/>
              </a:spcBef>
              <a:spcAft>
                <a:spcPts val="0"/>
              </a:spcAft>
              <a:buClr>
                <a:schemeClr val="dk1"/>
              </a:buClr>
              <a:buSzPts val="2000"/>
              <a:buChar char="•"/>
              <a:defRPr sz="1961"/>
            </a:lvl7pPr>
            <a:lvl8pPr marL="3585545" lvl="7" indent="-348595" algn="l">
              <a:lnSpc>
                <a:spcPct val="90000"/>
              </a:lnSpc>
              <a:spcBef>
                <a:spcPts val="490"/>
              </a:spcBef>
              <a:spcAft>
                <a:spcPts val="0"/>
              </a:spcAft>
              <a:buClr>
                <a:schemeClr val="dk1"/>
              </a:buClr>
              <a:buSzPts val="2000"/>
              <a:buChar char="•"/>
              <a:defRPr sz="1961"/>
            </a:lvl8pPr>
            <a:lvl9pPr marL="4033738" lvl="8" indent="-348595" algn="l">
              <a:lnSpc>
                <a:spcPct val="90000"/>
              </a:lnSpc>
              <a:spcBef>
                <a:spcPts val="490"/>
              </a:spcBef>
              <a:spcAft>
                <a:spcPts val="0"/>
              </a:spcAft>
              <a:buClr>
                <a:schemeClr val="dk1"/>
              </a:buClr>
              <a:buSzPts val="2000"/>
              <a:buChar char="•"/>
              <a:defRPr sz="1961"/>
            </a:lvl9pPr>
          </a:lstStyle>
          <a:p>
            <a:endParaRPr/>
          </a:p>
        </p:txBody>
      </p:sp>
      <p:sp>
        <p:nvSpPr>
          <p:cNvPr id="69" name="Google Shape;69;p11"/>
          <p:cNvSpPr txBox="1">
            <a:spLocks noGrp="1"/>
          </p:cNvSpPr>
          <p:nvPr>
            <p:ph type="body" idx="2"/>
          </p:nvPr>
        </p:nvSpPr>
        <p:spPr>
          <a:xfrm>
            <a:off x="839788" y="2057400"/>
            <a:ext cx="3932152" cy="3811522"/>
          </a:xfrm>
          <a:prstGeom prst="rect">
            <a:avLst/>
          </a:prstGeom>
          <a:noFill/>
          <a:ln>
            <a:noFill/>
          </a:ln>
        </p:spPr>
        <p:txBody>
          <a:bodyPr spcFirstLastPara="1" wrap="square" lIns="93250" tIns="46625" rIns="93250" bIns="46625" anchor="t" anchorCtr="0"/>
          <a:lstStyle>
            <a:lvl1pPr marL="448193" lvl="0" indent="-224097" algn="l">
              <a:lnSpc>
                <a:spcPct val="90000"/>
              </a:lnSpc>
              <a:spcBef>
                <a:spcPts val="980"/>
              </a:spcBef>
              <a:spcAft>
                <a:spcPts val="0"/>
              </a:spcAft>
              <a:buClr>
                <a:schemeClr val="dk1"/>
              </a:buClr>
              <a:buSzPts val="1600"/>
              <a:buNone/>
              <a:defRPr sz="1568"/>
            </a:lvl1pPr>
            <a:lvl2pPr marL="896386" lvl="1" indent="-224097" algn="l">
              <a:lnSpc>
                <a:spcPct val="90000"/>
              </a:lnSpc>
              <a:spcBef>
                <a:spcPts val="490"/>
              </a:spcBef>
              <a:spcAft>
                <a:spcPts val="0"/>
              </a:spcAft>
              <a:buClr>
                <a:schemeClr val="dk1"/>
              </a:buClr>
              <a:buSzPts val="1400"/>
              <a:buNone/>
              <a:defRPr sz="1372"/>
            </a:lvl2pPr>
            <a:lvl3pPr marL="1344579" lvl="2" indent="-224097" algn="l">
              <a:lnSpc>
                <a:spcPct val="90000"/>
              </a:lnSpc>
              <a:spcBef>
                <a:spcPts val="490"/>
              </a:spcBef>
              <a:spcAft>
                <a:spcPts val="0"/>
              </a:spcAft>
              <a:buClr>
                <a:schemeClr val="dk1"/>
              </a:buClr>
              <a:buSzPts val="1200"/>
              <a:buNone/>
              <a:defRPr sz="1176"/>
            </a:lvl3pPr>
            <a:lvl4pPr marL="1792773" lvl="3" indent="-224097" algn="l">
              <a:lnSpc>
                <a:spcPct val="90000"/>
              </a:lnSpc>
              <a:spcBef>
                <a:spcPts val="490"/>
              </a:spcBef>
              <a:spcAft>
                <a:spcPts val="0"/>
              </a:spcAft>
              <a:buClr>
                <a:schemeClr val="dk1"/>
              </a:buClr>
              <a:buSzPts val="1000"/>
              <a:buNone/>
              <a:defRPr sz="980"/>
            </a:lvl4pPr>
            <a:lvl5pPr marL="2240966" lvl="4" indent="-224097" algn="l">
              <a:lnSpc>
                <a:spcPct val="90000"/>
              </a:lnSpc>
              <a:spcBef>
                <a:spcPts val="490"/>
              </a:spcBef>
              <a:spcAft>
                <a:spcPts val="0"/>
              </a:spcAft>
              <a:buClr>
                <a:schemeClr val="dk1"/>
              </a:buClr>
              <a:buSzPts val="1000"/>
              <a:buNone/>
              <a:defRPr sz="980"/>
            </a:lvl5pPr>
            <a:lvl6pPr marL="2689159" lvl="5" indent="-224097" algn="l">
              <a:lnSpc>
                <a:spcPct val="90000"/>
              </a:lnSpc>
              <a:spcBef>
                <a:spcPts val="490"/>
              </a:spcBef>
              <a:spcAft>
                <a:spcPts val="0"/>
              </a:spcAft>
              <a:buClr>
                <a:schemeClr val="dk1"/>
              </a:buClr>
              <a:buSzPts val="1000"/>
              <a:buNone/>
              <a:defRPr sz="980"/>
            </a:lvl6pPr>
            <a:lvl7pPr marL="3137352" lvl="6" indent="-224097" algn="l">
              <a:lnSpc>
                <a:spcPct val="90000"/>
              </a:lnSpc>
              <a:spcBef>
                <a:spcPts val="490"/>
              </a:spcBef>
              <a:spcAft>
                <a:spcPts val="0"/>
              </a:spcAft>
              <a:buClr>
                <a:schemeClr val="dk1"/>
              </a:buClr>
              <a:buSzPts val="1000"/>
              <a:buNone/>
              <a:defRPr sz="980"/>
            </a:lvl7pPr>
            <a:lvl8pPr marL="3585545" lvl="7" indent="-224097" algn="l">
              <a:lnSpc>
                <a:spcPct val="90000"/>
              </a:lnSpc>
              <a:spcBef>
                <a:spcPts val="490"/>
              </a:spcBef>
              <a:spcAft>
                <a:spcPts val="0"/>
              </a:spcAft>
              <a:buClr>
                <a:schemeClr val="dk1"/>
              </a:buClr>
              <a:buSzPts val="1000"/>
              <a:buNone/>
              <a:defRPr sz="980"/>
            </a:lvl8pPr>
            <a:lvl9pPr marL="4033738" lvl="8" indent="-224097" algn="l">
              <a:lnSpc>
                <a:spcPct val="90000"/>
              </a:lnSpc>
              <a:spcBef>
                <a:spcPts val="490"/>
              </a:spcBef>
              <a:spcAft>
                <a:spcPts val="0"/>
              </a:spcAft>
              <a:buClr>
                <a:schemeClr val="dk1"/>
              </a:buClr>
              <a:buSzPts val="1000"/>
              <a:buNone/>
              <a:defRPr sz="980"/>
            </a:lvl9pPr>
          </a:lstStyle>
          <a:p>
            <a:endParaRPr/>
          </a:p>
        </p:txBody>
      </p:sp>
      <p:sp>
        <p:nvSpPr>
          <p:cNvPr id="70" name="Google Shape;70;p11"/>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8915129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9788" y="457200"/>
            <a:ext cx="3932152" cy="1600145"/>
          </a:xfrm>
          <a:prstGeom prst="rect">
            <a:avLst/>
          </a:prstGeom>
          <a:noFill/>
          <a:ln>
            <a:noFill/>
          </a:ln>
        </p:spPr>
        <p:txBody>
          <a:bodyPr spcFirstLastPara="1" wrap="square" lIns="93250" tIns="46625" rIns="93250" bIns="46625" anchor="b" anchorCtr="0"/>
          <a:lstStyle>
            <a:lvl1pPr lvl="0" algn="l">
              <a:lnSpc>
                <a:spcPct val="90000"/>
              </a:lnSpc>
              <a:spcBef>
                <a:spcPts val="0"/>
              </a:spcBef>
              <a:spcAft>
                <a:spcPts val="0"/>
              </a:spcAft>
              <a:buClr>
                <a:schemeClr val="dk1"/>
              </a:buClr>
              <a:buSzPts val="3300"/>
              <a:buFont typeface="Calibri"/>
              <a:buNone/>
              <a:defRPr sz="323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a:spLocks noGrp="1"/>
          </p:cNvSpPr>
          <p:nvPr>
            <p:ph type="pic" idx="2"/>
          </p:nvPr>
        </p:nvSpPr>
        <p:spPr>
          <a:xfrm>
            <a:off x="5183188" y="987425"/>
            <a:ext cx="6172332" cy="4873384"/>
          </a:xfrm>
          <a:prstGeom prst="rect">
            <a:avLst/>
          </a:prstGeom>
          <a:noFill/>
          <a:ln>
            <a:noFill/>
          </a:ln>
        </p:spPr>
        <p:txBody>
          <a:bodyPr spcFirstLastPara="1" wrap="square" lIns="93250" tIns="46625" rIns="93250" bIns="46625" anchor="t" anchorCtr="0"/>
          <a:lstStyle>
            <a:lvl1pPr marR="0" lvl="0" algn="l" rtl="0">
              <a:lnSpc>
                <a:spcPct val="90000"/>
              </a:lnSpc>
              <a:spcBef>
                <a:spcPts val="980"/>
              </a:spcBef>
              <a:spcAft>
                <a:spcPts val="0"/>
              </a:spcAft>
              <a:buClr>
                <a:schemeClr val="dk1"/>
              </a:buClr>
              <a:buSzPts val="3300"/>
              <a:buFont typeface="Arial"/>
              <a:buNone/>
              <a:defRPr sz="3235" b="0" i="0" u="none" strike="noStrike" cap="none">
                <a:solidFill>
                  <a:schemeClr val="dk1"/>
                </a:solidFill>
                <a:latin typeface="Calibri"/>
                <a:ea typeface="Calibri"/>
                <a:cs typeface="Calibri"/>
                <a:sym typeface="Calibri"/>
              </a:defRPr>
            </a:lvl1pPr>
            <a:lvl2pPr marR="0" lvl="1" algn="l" rtl="0">
              <a:lnSpc>
                <a:spcPct val="90000"/>
              </a:lnSpc>
              <a:spcBef>
                <a:spcPts val="490"/>
              </a:spcBef>
              <a:spcAft>
                <a:spcPts val="0"/>
              </a:spcAft>
              <a:buClr>
                <a:schemeClr val="dk1"/>
              </a:buClr>
              <a:buSzPts val="2900"/>
              <a:buFont typeface="Arial"/>
              <a:buNone/>
              <a:defRPr sz="2843" b="0" i="0" u="none" strike="noStrike" cap="none">
                <a:solidFill>
                  <a:schemeClr val="dk1"/>
                </a:solidFill>
                <a:latin typeface="Calibri"/>
                <a:ea typeface="Calibri"/>
                <a:cs typeface="Calibri"/>
                <a:sym typeface="Calibri"/>
              </a:defRPr>
            </a:lvl2pPr>
            <a:lvl3pPr marR="0" lvl="2" algn="l" rtl="0">
              <a:lnSpc>
                <a:spcPct val="90000"/>
              </a:lnSpc>
              <a:spcBef>
                <a:spcPts val="490"/>
              </a:spcBef>
              <a:spcAft>
                <a:spcPts val="0"/>
              </a:spcAft>
              <a:buClr>
                <a:schemeClr val="dk1"/>
              </a:buClr>
              <a:buSzPts val="2400"/>
              <a:buFont typeface="Arial"/>
              <a:buNone/>
              <a:defRPr sz="2353" b="0" i="0" u="none" strike="noStrike" cap="none">
                <a:solidFill>
                  <a:schemeClr val="dk1"/>
                </a:solidFill>
                <a:latin typeface="Calibri"/>
                <a:ea typeface="Calibri"/>
                <a:cs typeface="Calibri"/>
                <a:sym typeface="Calibri"/>
              </a:defRPr>
            </a:lvl3pPr>
            <a:lvl4pPr marR="0" lvl="3"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4pPr>
            <a:lvl5pPr marR="0" lvl="4"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5pPr>
            <a:lvl6pPr marR="0" lvl="5"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6pPr>
            <a:lvl7pPr marR="0" lvl="6"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7pPr>
            <a:lvl8pPr marR="0" lvl="7"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8pPr>
            <a:lvl9pPr marR="0" lvl="8" algn="l" rtl="0">
              <a:lnSpc>
                <a:spcPct val="90000"/>
              </a:lnSpc>
              <a:spcBef>
                <a:spcPts val="490"/>
              </a:spcBef>
              <a:spcAft>
                <a:spcPts val="0"/>
              </a:spcAft>
              <a:buClr>
                <a:schemeClr val="dk1"/>
              </a:buClr>
              <a:buSzPts val="2000"/>
              <a:buFont typeface="Arial"/>
              <a:buNone/>
              <a:defRPr sz="1961"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839788" y="2057400"/>
            <a:ext cx="3932152" cy="3811522"/>
          </a:xfrm>
          <a:prstGeom prst="rect">
            <a:avLst/>
          </a:prstGeom>
          <a:noFill/>
          <a:ln>
            <a:noFill/>
          </a:ln>
        </p:spPr>
        <p:txBody>
          <a:bodyPr spcFirstLastPara="1" wrap="square" lIns="93250" tIns="46625" rIns="93250" bIns="46625" anchor="t" anchorCtr="0"/>
          <a:lstStyle>
            <a:lvl1pPr marL="448193" lvl="0" indent="-224097" algn="l">
              <a:lnSpc>
                <a:spcPct val="90000"/>
              </a:lnSpc>
              <a:spcBef>
                <a:spcPts val="980"/>
              </a:spcBef>
              <a:spcAft>
                <a:spcPts val="0"/>
              </a:spcAft>
              <a:buClr>
                <a:schemeClr val="dk1"/>
              </a:buClr>
              <a:buSzPts val="1600"/>
              <a:buNone/>
              <a:defRPr sz="1568"/>
            </a:lvl1pPr>
            <a:lvl2pPr marL="896386" lvl="1" indent="-224097" algn="l">
              <a:lnSpc>
                <a:spcPct val="90000"/>
              </a:lnSpc>
              <a:spcBef>
                <a:spcPts val="490"/>
              </a:spcBef>
              <a:spcAft>
                <a:spcPts val="0"/>
              </a:spcAft>
              <a:buClr>
                <a:schemeClr val="dk1"/>
              </a:buClr>
              <a:buSzPts val="1400"/>
              <a:buNone/>
              <a:defRPr sz="1372"/>
            </a:lvl2pPr>
            <a:lvl3pPr marL="1344579" lvl="2" indent="-224097" algn="l">
              <a:lnSpc>
                <a:spcPct val="90000"/>
              </a:lnSpc>
              <a:spcBef>
                <a:spcPts val="490"/>
              </a:spcBef>
              <a:spcAft>
                <a:spcPts val="0"/>
              </a:spcAft>
              <a:buClr>
                <a:schemeClr val="dk1"/>
              </a:buClr>
              <a:buSzPts val="1200"/>
              <a:buNone/>
              <a:defRPr sz="1176"/>
            </a:lvl3pPr>
            <a:lvl4pPr marL="1792773" lvl="3" indent="-224097" algn="l">
              <a:lnSpc>
                <a:spcPct val="90000"/>
              </a:lnSpc>
              <a:spcBef>
                <a:spcPts val="490"/>
              </a:spcBef>
              <a:spcAft>
                <a:spcPts val="0"/>
              </a:spcAft>
              <a:buClr>
                <a:schemeClr val="dk1"/>
              </a:buClr>
              <a:buSzPts val="1000"/>
              <a:buNone/>
              <a:defRPr sz="980"/>
            </a:lvl4pPr>
            <a:lvl5pPr marL="2240966" lvl="4" indent="-224097" algn="l">
              <a:lnSpc>
                <a:spcPct val="90000"/>
              </a:lnSpc>
              <a:spcBef>
                <a:spcPts val="490"/>
              </a:spcBef>
              <a:spcAft>
                <a:spcPts val="0"/>
              </a:spcAft>
              <a:buClr>
                <a:schemeClr val="dk1"/>
              </a:buClr>
              <a:buSzPts val="1000"/>
              <a:buNone/>
              <a:defRPr sz="980"/>
            </a:lvl5pPr>
            <a:lvl6pPr marL="2689159" lvl="5" indent="-224097" algn="l">
              <a:lnSpc>
                <a:spcPct val="90000"/>
              </a:lnSpc>
              <a:spcBef>
                <a:spcPts val="490"/>
              </a:spcBef>
              <a:spcAft>
                <a:spcPts val="0"/>
              </a:spcAft>
              <a:buClr>
                <a:schemeClr val="dk1"/>
              </a:buClr>
              <a:buSzPts val="1000"/>
              <a:buNone/>
              <a:defRPr sz="980"/>
            </a:lvl6pPr>
            <a:lvl7pPr marL="3137352" lvl="6" indent="-224097" algn="l">
              <a:lnSpc>
                <a:spcPct val="90000"/>
              </a:lnSpc>
              <a:spcBef>
                <a:spcPts val="490"/>
              </a:spcBef>
              <a:spcAft>
                <a:spcPts val="0"/>
              </a:spcAft>
              <a:buClr>
                <a:schemeClr val="dk1"/>
              </a:buClr>
              <a:buSzPts val="1000"/>
              <a:buNone/>
              <a:defRPr sz="980"/>
            </a:lvl7pPr>
            <a:lvl8pPr marL="3585545" lvl="7" indent="-224097" algn="l">
              <a:lnSpc>
                <a:spcPct val="90000"/>
              </a:lnSpc>
              <a:spcBef>
                <a:spcPts val="490"/>
              </a:spcBef>
              <a:spcAft>
                <a:spcPts val="0"/>
              </a:spcAft>
              <a:buClr>
                <a:schemeClr val="dk1"/>
              </a:buClr>
              <a:buSzPts val="1000"/>
              <a:buNone/>
              <a:defRPr sz="980"/>
            </a:lvl8pPr>
            <a:lvl9pPr marL="4033738" lvl="8" indent="-224097" algn="l">
              <a:lnSpc>
                <a:spcPct val="90000"/>
              </a:lnSpc>
              <a:spcBef>
                <a:spcPts val="490"/>
              </a:spcBef>
              <a:spcAft>
                <a:spcPts val="0"/>
              </a:spcAft>
              <a:buClr>
                <a:schemeClr val="dk1"/>
              </a:buClr>
              <a:buSzPts val="1000"/>
              <a:buNone/>
              <a:defRPr sz="980"/>
            </a:lvl9pPr>
          </a:lstStyle>
          <a:p>
            <a:endParaRPr/>
          </a:p>
        </p:txBody>
      </p:sp>
      <p:sp>
        <p:nvSpPr>
          <p:cNvPr id="77" name="Google Shape;77;p12"/>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6704965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3920341" y="-1256557"/>
            <a:ext cx="4351277" cy="10515640"/>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71138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TITLE OF THE SLIDE GOES HERE</a:t>
            </a:r>
          </a:p>
        </p:txBody>
      </p:sp>
    </p:spTree>
    <p:extLst>
      <p:ext uri="{BB962C8B-B14F-4D97-AF65-F5344CB8AC3E}">
        <p14:creationId xmlns:p14="http://schemas.microsoft.com/office/powerpoint/2010/main" val="147381970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7133309" y="1956633"/>
            <a:ext cx="5811998" cy="2628983"/>
          </a:xfrm>
          <a:prstGeom prst="rect">
            <a:avLst/>
          </a:prstGeom>
          <a:noFill/>
          <a:ln>
            <a:noFill/>
          </a:ln>
        </p:spPr>
        <p:txBody>
          <a:bodyPr spcFirstLastPara="1" wrap="square" lIns="93250" tIns="46625" rIns="93250" bIns="46625"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1799345" y="-596031"/>
            <a:ext cx="5811998" cy="7734311"/>
          </a:xfrm>
          <a:prstGeom prst="rect">
            <a:avLst/>
          </a:prstGeom>
          <a:noFill/>
          <a:ln>
            <a:noFill/>
          </a:ln>
        </p:spPr>
        <p:txBody>
          <a:bodyPr spcFirstLastPara="1" wrap="square" lIns="93250" tIns="46625" rIns="93250" bIns="46625" anchor="t" anchorCtr="0"/>
          <a:lstStyle>
            <a:lvl1pPr marL="448193" lvl="0" indent="-336145" algn="l">
              <a:lnSpc>
                <a:spcPct val="90000"/>
              </a:lnSpc>
              <a:spcBef>
                <a:spcPts val="980"/>
              </a:spcBef>
              <a:spcAft>
                <a:spcPts val="0"/>
              </a:spcAft>
              <a:buClr>
                <a:schemeClr val="dk1"/>
              </a:buClr>
              <a:buSzPts val="1800"/>
              <a:buChar char="•"/>
              <a:defRPr/>
            </a:lvl1pPr>
            <a:lvl2pPr marL="896386" lvl="1" indent="-336145" algn="l">
              <a:lnSpc>
                <a:spcPct val="90000"/>
              </a:lnSpc>
              <a:spcBef>
                <a:spcPts val="490"/>
              </a:spcBef>
              <a:spcAft>
                <a:spcPts val="0"/>
              </a:spcAft>
              <a:buClr>
                <a:schemeClr val="dk1"/>
              </a:buClr>
              <a:buSzPts val="1800"/>
              <a:buChar char="•"/>
              <a:defRPr/>
            </a:lvl2pPr>
            <a:lvl3pPr marL="1344579" lvl="2" indent="-336145" algn="l">
              <a:lnSpc>
                <a:spcPct val="90000"/>
              </a:lnSpc>
              <a:spcBef>
                <a:spcPts val="490"/>
              </a:spcBef>
              <a:spcAft>
                <a:spcPts val="0"/>
              </a:spcAft>
              <a:buClr>
                <a:schemeClr val="dk1"/>
              </a:buClr>
              <a:buSzPts val="1800"/>
              <a:buChar char="•"/>
              <a:defRPr/>
            </a:lvl3pPr>
            <a:lvl4pPr marL="1792773" lvl="3" indent="-336145" algn="l">
              <a:lnSpc>
                <a:spcPct val="90000"/>
              </a:lnSpc>
              <a:spcBef>
                <a:spcPts val="490"/>
              </a:spcBef>
              <a:spcAft>
                <a:spcPts val="0"/>
              </a:spcAft>
              <a:buClr>
                <a:schemeClr val="dk1"/>
              </a:buClr>
              <a:buSzPts val="1800"/>
              <a:buChar char="•"/>
              <a:defRPr/>
            </a:lvl4pPr>
            <a:lvl5pPr marL="2240966" lvl="4" indent="-336145" algn="l">
              <a:lnSpc>
                <a:spcPct val="90000"/>
              </a:lnSpc>
              <a:spcBef>
                <a:spcPts val="490"/>
              </a:spcBef>
              <a:spcAft>
                <a:spcPts val="0"/>
              </a:spcAft>
              <a:buClr>
                <a:schemeClr val="dk1"/>
              </a:buClr>
              <a:buSzPts val="1800"/>
              <a:buChar char="•"/>
              <a:defRPr/>
            </a:lvl5pPr>
            <a:lvl6pPr marL="2689159" lvl="5" indent="-336145" algn="l">
              <a:lnSpc>
                <a:spcPct val="90000"/>
              </a:lnSpc>
              <a:spcBef>
                <a:spcPts val="490"/>
              </a:spcBef>
              <a:spcAft>
                <a:spcPts val="0"/>
              </a:spcAft>
              <a:buClr>
                <a:schemeClr val="dk1"/>
              </a:buClr>
              <a:buSzPts val="1800"/>
              <a:buChar char="•"/>
              <a:defRPr/>
            </a:lvl6pPr>
            <a:lvl7pPr marL="3137352" lvl="6" indent="-336145" algn="l">
              <a:lnSpc>
                <a:spcPct val="90000"/>
              </a:lnSpc>
              <a:spcBef>
                <a:spcPts val="490"/>
              </a:spcBef>
              <a:spcAft>
                <a:spcPts val="0"/>
              </a:spcAft>
              <a:buClr>
                <a:schemeClr val="dk1"/>
              </a:buClr>
              <a:buSzPts val="1800"/>
              <a:buChar char="•"/>
              <a:defRPr/>
            </a:lvl7pPr>
            <a:lvl8pPr marL="3585545" lvl="7" indent="-336145" algn="l">
              <a:lnSpc>
                <a:spcPct val="90000"/>
              </a:lnSpc>
              <a:spcBef>
                <a:spcPts val="490"/>
              </a:spcBef>
              <a:spcAft>
                <a:spcPts val="0"/>
              </a:spcAft>
              <a:buClr>
                <a:schemeClr val="dk1"/>
              </a:buClr>
              <a:buSzPts val="1800"/>
              <a:buChar char="•"/>
              <a:defRPr/>
            </a:lvl8pPr>
            <a:lvl9pPr marL="4033738" lvl="8" indent="-336145" algn="l">
              <a:lnSpc>
                <a:spcPct val="90000"/>
              </a:lnSpc>
              <a:spcBef>
                <a:spcPts val="49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5799826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ccent Color 1">
  <p:cSld name="Section Title Accent Color 1">
    <p:bg>
      <p:bgPr>
        <a:solidFill>
          <a:schemeClr val="accent1"/>
        </a:solidFill>
        <a:effectLst/>
      </p:bgPr>
    </p:bg>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69241" y="2084174"/>
            <a:ext cx="11653523" cy="1270409"/>
          </a:xfrm>
          <a:prstGeom prst="rect">
            <a:avLst/>
          </a:prstGeom>
          <a:noFill/>
          <a:ln>
            <a:noFill/>
          </a:ln>
        </p:spPr>
        <p:txBody>
          <a:bodyPr spcFirstLastPara="1" wrap="square" lIns="0" tIns="93250" rIns="0" bIns="93250" anchor="t" anchorCtr="0"/>
          <a:lstStyle>
            <a:lvl1pPr lvl="0" algn="l">
              <a:lnSpc>
                <a:spcPct val="100000"/>
              </a:lnSpc>
              <a:spcBef>
                <a:spcPts val="0"/>
              </a:spcBef>
              <a:spcAft>
                <a:spcPts val="0"/>
              </a:spcAft>
              <a:buClr>
                <a:schemeClr val="lt1"/>
              </a:buClr>
              <a:buSzPts val="7200"/>
              <a:buFont typeface="Quattrocento Sans"/>
              <a:buNone/>
              <a:defRPr sz="7058"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8869340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63397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190"/>
        <p:cNvGrpSpPr/>
        <p:nvPr/>
      </p:nvGrpSpPr>
      <p:grpSpPr>
        <a:xfrm>
          <a:off x="0" y="0"/>
          <a:ext cx="0" cy="0"/>
          <a:chOff x="0" y="0"/>
          <a:chExt cx="0" cy="0"/>
        </a:xfrm>
      </p:grpSpPr>
      <p:sp>
        <p:nvSpPr>
          <p:cNvPr id="191" name="Google Shape;191;p43"/>
          <p:cNvSpPr txBox="1">
            <a:spLocks noGrp="1"/>
          </p:cNvSpPr>
          <p:nvPr>
            <p:ph type="title"/>
          </p:nvPr>
        </p:nvSpPr>
        <p:spPr>
          <a:xfrm>
            <a:off x="426424" y="302551"/>
            <a:ext cx="11336186" cy="758010"/>
          </a:xfrm>
          <a:prstGeom prst="rect">
            <a:avLst/>
          </a:prstGeom>
          <a:noFill/>
          <a:ln>
            <a:noFill/>
          </a:ln>
        </p:spPr>
        <p:txBody>
          <a:bodyPr spcFirstLastPara="1" wrap="square" lIns="0" tIns="167875" rIns="0" bIns="0" anchor="t" anchorCtr="0"/>
          <a:lstStyle>
            <a:lvl1pPr lvl="0" algn="l">
              <a:lnSpc>
                <a:spcPct val="100000"/>
              </a:lnSpc>
              <a:spcBef>
                <a:spcPts val="0"/>
              </a:spcBef>
              <a:spcAft>
                <a:spcPts val="0"/>
              </a:spcAft>
              <a:buClr>
                <a:srgbClr val="000000"/>
              </a:buClr>
              <a:buSzPts val="37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43"/>
          <p:cNvSpPr txBox="1">
            <a:spLocks noGrp="1"/>
          </p:cNvSpPr>
          <p:nvPr>
            <p:ph type="body" idx="1"/>
          </p:nvPr>
        </p:nvSpPr>
        <p:spPr>
          <a:xfrm>
            <a:off x="426423" y="991608"/>
            <a:ext cx="11339715" cy="271495"/>
          </a:xfrm>
          <a:prstGeom prst="rect">
            <a:avLst/>
          </a:prstGeom>
          <a:noFill/>
          <a:ln>
            <a:noFill/>
          </a:ln>
        </p:spPr>
        <p:txBody>
          <a:bodyPr spcFirstLastPara="1" wrap="square" lIns="0" tIns="0" rIns="0" bIns="0" anchor="t" anchorCtr="0"/>
          <a:lstStyle>
            <a:lvl1pPr marL="448193" lvl="0" indent="-224097" algn="l">
              <a:lnSpc>
                <a:spcPct val="90000"/>
              </a:lnSpc>
              <a:spcBef>
                <a:spcPts val="0"/>
              </a:spcBef>
              <a:spcAft>
                <a:spcPts val="0"/>
              </a:spcAft>
              <a:buClr>
                <a:srgbClr val="000000"/>
              </a:buClr>
              <a:buSzPts val="1800"/>
              <a:buNone/>
              <a:defRPr sz="1961" b="0" i="0">
                <a:solidFill>
                  <a:srgbClr val="000000"/>
                </a:solidFill>
                <a:latin typeface="Quattrocento Sans"/>
                <a:ea typeface="Quattrocento Sans"/>
                <a:cs typeface="Quattrocento Sans"/>
                <a:sym typeface="Quattrocento Sans"/>
              </a:defRPr>
            </a:lvl1pPr>
            <a:lvl2pPr marL="896386" lvl="1" indent="-224097" algn="l">
              <a:lnSpc>
                <a:spcPct val="90000"/>
              </a:lnSpc>
              <a:spcBef>
                <a:spcPts val="1274"/>
              </a:spcBef>
              <a:spcAft>
                <a:spcPts val="0"/>
              </a:spcAft>
              <a:buClr>
                <a:schemeClr val="dk2"/>
              </a:buClr>
              <a:buSzPts val="1800"/>
              <a:buNone/>
              <a:defRPr sz="1961">
                <a:solidFill>
                  <a:schemeClr val="dk2"/>
                </a:solidFill>
              </a:defRPr>
            </a:lvl2pPr>
            <a:lvl3pPr marL="1344579" lvl="2" indent="-224097" algn="l">
              <a:lnSpc>
                <a:spcPct val="100000"/>
              </a:lnSpc>
              <a:spcBef>
                <a:spcPts val="1274"/>
              </a:spcBef>
              <a:spcAft>
                <a:spcPts val="0"/>
              </a:spcAft>
              <a:buClr>
                <a:schemeClr val="dk1"/>
              </a:buClr>
              <a:buSzPts val="1800"/>
              <a:buNone/>
              <a:defRPr sz="1961"/>
            </a:lvl3pPr>
            <a:lvl4pPr marL="1792773" lvl="3" indent="-224097" algn="l">
              <a:lnSpc>
                <a:spcPct val="100000"/>
              </a:lnSpc>
              <a:spcBef>
                <a:spcPts val="1274"/>
              </a:spcBef>
              <a:spcAft>
                <a:spcPts val="0"/>
              </a:spcAft>
              <a:buClr>
                <a:schemeClr val="dk1"/>
              </a:buClr>
              <a:buSzPts val="1800"/>
              <a:buNone/>
              <a:defRPr sz="1961"/>
            </a:lvl4pPr>
            <a:lvl5pPr marL="2240966" lvl="4" indent="-224097" algn="l">
              <a:lnSpc>
                <a:spcPct val="100000"/>
              </a:lnSpc>
              <a:spcBef>
                <a:spcPts val="1274"/>
              </a:spcBef>
              <a:spcAft>
                <a:spcPts val="0"/>
              </a:spcAft>
              <a:buClr>
                <a:schemeClr val="dk1"/>
              </a:buClr>
              <a:buSzPts val="1300"/>
              <a:buNone/>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7319315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3"/>
        <p:cNvGrpSpPr/>
        <p:nvPr/>
      </p:nvGrpSpPr>
      <p:grpSpPr>
        <a:xfrm>
          <a:off x="0" y="0"/>
          <a:ext cx="0" cy="0"/>
          <a:chOff x="0" y="0"/>
          <a:chExt cx="0" cy="0"/>
        </a:xfrm>
      </p:grpSpPr>
      <p:sp>
        <p:nvSpPr>
          <p:cNvPr id="194" name="Google Shape;194;p44"/>
          <p:cNvSpPr txBox="1">
            <a:spLocks noGrp="1"/>
          </p:cNvSpPr>
          <p:nvPr>
            <p:ph type="title"/>
          </p:nvPr>
        </p:nvSpPr>
        <p:spPr>
          <a:xfrm>
            <a:off x="426424" y="440495"/>
            <a:ext cx="11336186" cy="758010"/>
          </a:xfrm>
          <a:prstGeom prst="rect">
            <a:avLst/>
          </a:prstGeom>
          <a:noFill/>
          <a:ln>
            <a:noFill/>
          </a:ln>
        </p:spPr>
        <p:txBody>
          <a:bodyPr spcFirstLastPara="1" wrap="square" lIns="0" tIns="167875" rIns="0" bIns="0" anchor="t" anchorCtr="0"/>
          <a:lstStyle>
            <a:lvl1pPr lvl="0" algn="l">
              <a:lnSpc>
                <a:spcPct val="100000"/>
              </a:lnSpc>
              <a:spcBef>
                <a:spcPts val="0"/>
              </a:spcBef>
              <a:spcAft>
                <a:spcPts val="0"/>
              </a:spcAft>
              <a:buClr>
                <a:srgbClr val="000000"/>
              </a:buClr>
              <a:buSzPts val="37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35198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5"/>
        <p:cNvGrpSpPr/>
        <p:nvPr/>
      </p:nvGrpSpPr>
      <p:grpSpPr>
        <a:xfrm>
          <a:off x="0" y="0"/>
          <a:ext cx="0" cy="0"/>
          <a:chOff x="0" y="0"/>
          <a:chExt cx="0" cy="0"/>
        </a:xfrm>
      </p:grpSpPr>
    </p:spTree>
    <p:extLst>
      <p:ext uri="{BB962C8B-B14F-4D97-AF65-F5344CB8AC3E}">
        <p14:creationId xmlns:p14="http://schemas.microsoft.com/office/powerpoint/2010/main" val="1278135455"/>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922">
          <p15:clr>
            <a:srgbClr val="5ACBF0"/>
          </p15:clr>
        </p15:guide>
        <p15:guide id="3" orient="horz" pos="29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96"/>
        <p:cNvGrpSpPr/>
        <p:nvPr/>
      </p:nvGrpSpPr>
      <p:grpSpPr>
        <a:xfrm>
          <a:off x="0" y="0"/>
          <a:ext cx="0" cy="0"/>
          <a:chOff x="0" y="0"/>
          <a:chExt cx="0" cy="0"/>
        </a:xfrm>
      </p:grpSpPr>
      <p:sp>
        <p:nvSpPr>
          <p:cNvPr id="197" name="Google Shape;197;p46"/>
          <p:cNvSpPr txBox="1">
            <a:spLocks noGrp="1"/>
          </p:cNvSpPr>
          <p:nvPr>
            <p:ph type="title"/>
          </p:nvPr>
        </p:nvSpPr>
        <p:spPr>
          <a:xfrm>
            <a:off x="426424" y="302551"/>
            <a:ext cx="11336186" cy="758010"/>
          </a:xfrm>
          <a:prstGeom prst="rect">
            <a:avLst/>
          </a:prstGeom>
          <a:noFill/>
          <a:ln>
            <a:noFill/>
          </a:ln>
        </p:spPr>
        <p:txBody>
          <a:bodyPr spcFirstLastPara="1" wrap="square" lIns="0" tIns="167875" rIns="0" bIns="0" anchor="t" anchorCtr="0"/>
          <a:lstStyle>
            <a:lvl1pPr lvl="0" algn="l">
              <a:lnSpc>
                <a:spcPct val="100000"/>
              </a:lnSpc>
              <a:spcBef>
                <a:spcPts val="0"/>
              </a:spcBef>
              <a:spcAft>
                <a:spcPts val="0"/>
              </a:spcAft>
              <a:buClr>
                <a:srgbClr val="000000"/>
              </a:buClr>
              <a:buSzPts val="37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235368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stage">
  <p:cSld name="Title Only stage">
    <p:spTree>
      <p:nvGrpSpPr>
        <p:cNvPr id="1" name="Shape 198"/>
        <p:cNvGrpSpPr/>
        <p:nvPr/>
      </p:nvGrpSpPr>
      <p:grpSpPr>
        <a:xfrm>
          <a:off x="0" y="0"/>
          <a:ext cx="0" cy="0"/>
          <a:chOff x="0" y="0"/>
          <a:chExt cx="0" cy="0"/>
        </a:xfrm>
      </p:grpSpPr>
      <p:sp>
        <p:nvSpPr>
          <p:cNvPr id="199" name="Google Shape;199;p47"/>
          <p:cNvSpPr/>
          <p:nvPr/>
        </p:nvSpPr>
        <p:spPr>
          <a:xfrm>
            <a:off x="-1" y="-7783"/>
            <a:ext cx="6095865" cy="6865917"/>
          </a:xfrm>
          <a:prstGeom prst="rect">
            <a:avLst/>
          </a:prstGeom>
          <a:solidFill>
            <a:schemeClr val="dk2">
              <a:alpha val="6666"/>
            </a:schemeClr>
          </a:solidFill>
          <a:ln>
            <a:noFill/>
          </a:ln>
        </p:spPr>
        <p:txBody>
          <a:bodyPr spcFirstLastPara="1" wrap="square" lIns="91417" tIns="45708" rIns="91417" bIns="45708"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765" b="0" i="0" u="none" strike="noStrike" cap="none">
              <a:solidFill>
                <a:srgbClr val="FFFFFF"/>
              </a:solidFill>
              <a:latin typeface="Quattrocento Sans"/>
              <a:ea typeface="Quattrocento Sans"/>
              <a:cs typeface="Quattrocento Sans"/>
              <a:sym typeface="Quattrocento Sans"/>
            </a:endParaRPr>
          </a:p>
        </p:txBody>
      </p:sp>
      <p:sp>
        <p:nvSpPr>
          <p:cNvPr id="200" name="Google Shape;200;p47"/>
          <p:cNvSpPr txBox="1">
            <a:spLocks noGrp="1"/>
          </p:cNvSpPr>
          <p:nvPr>
            <p:ph type="title"/>
          </p:nvPr>
        </p:nvSpPr>
        <p:spPr>
          <a:xfrm>
            <a:off x="269240" y="289512"/>
            <a:ext cx="5602655" cy="89978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2"/>
              </a:buClr>
              <a:buSzPts val="3700"/>
              <a:buFont typeface="Quattrocento Sans"/>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3567271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1"/>
        <p:cNvGrpSpPr/>
        <p:nvPr/>
      </p:nvGrpSpPr>
      <p:grpSpPr>
        <a:xfrm>
          <a:off x="0" y="0"/>
          <a:ext cx="0" cy="0"/>
          <a:chOff x="0" y="0"/>
          <a:chExt cx="0" cy="0"/>
        </a:xfrm>
      </p:grpSpPr>
      <p:sp>
        <p:nvSpPr>
          <p:cNvPr id="202" name="Google Shape;202;p48"/>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48"/>
          <p:cNvSpPr txBox="1">
            <a:spLocks noGrp="1"/>
          </p:cNvSpPr>
          <p:nvPr>
            <p:ph type="body" idx="1"/>
          </p:nvPr>
        </p:nvSpPr>
        <p:spPr>
          <a:xfrm>
            <a:off x="584200" y="1435497"/>
            <a:ext cx="11018261" cy="2308151"/>
          </a:xfrm>
          <a:prstGeom prst="rect">
            <a:avLst/>
          </a:prstGeom>
          <a:noFill/>
          <a:ln>
            <a:noFill/>
          </a:ln>
        </p:spPr>
        <p:txBody>
          <a:bodyPr spcFirstLastPara="1" wrap="square" lIns="0" tIns="0" rIns="0" bIns="0" anchor="t" anchorCtr="0"/>
          <a:lstStyle>
            <a:lvl1pPr marL="448193" lvl="0" indent="-329920" algn="l">
              <a:lnSpc>
                <a:spcPct val="100000"/>
              </a:lnSpc>
              <a:spcBef>
                <a:spcPts val="392"/>
              </a:spcBef>
              <a:spcAft>
                <a:spcPts val="0"/>
              </a:spcAft>
              <a:buClr>
                <a:schemeClr val="dk1"/>
              </a:buClr>
              <a:buSzPts val="1700"/>
              <a:buChar char="·"/>
              <a:defRPr/>
            </a:lvl1pPr>
            <a:lvl2pPr marL="896386" lvl="1" indent="-329920" algn="l">
              <a:lnSpc>
                <a:spcPct val="100000"/>
              </a:lnSpc>
              <a:spcBef>
                <a:spcPts val="392"/>
              </a:spcBef>
              <a:spcAft>
                <a:spcPts val="0"/>
              </a:spcAft>
              <a:buClr>
                <a:schemeClr val="dk1"/>
              </a:buClr>
              <a:buSzPts val="1700"/>
              <a:buChar char="·"/>
              <a:defRPr/>
            </a:lvl2pPr>
            <a:lvl3pPr marL="1344579" lvl="2" indent="-329920" algn="l">
              <a:lnSpc>
                <a:spcPct val="100000"/>
              </a:lnSpc>
              <a:spcBef>
                <a:spcPts val="392"/>
              </a:spcBef>
              <a:spcAft>
                <a:spcPts val="0"/>
              </a:spcAft>
              <a:buClr>
                <a:schemeClr val="dk1"/>
              </a:buClr>
              <a:buSzPts val="1700"/>
              <a:buChar char="·"/>
              <a:defRPr/>
            </a:lvl3pPr>
            <a:lvl4pPr marL="1792773" lvl="3" indent="-329920" algn="l">
              <a:lnSpc>
                <a:spcPct val="100000"/>
              </a:lnSpc>
              <a:spcBef>
                <a:spcPts val="392"/>
              </a:spcBef>
              <a:spcAft>
                <a:spcPts val="0"/>
              </a:spcAft>
              <a:buClr>
                <a:schemeClr val="dk1"/>
              </a:buClr>
              <a:buSzPts val="1700"/>
              <a:buChar char="·"/>
              <a:defRPr/>
            </a:lvl4pPr>
            <a:lvl5pPr marL="2240966" lvl="4" indent="-329920" algn="l">
              <a:lnSpc>
                <a:spcPct val="100000"/>
              </a:lnSpc>
              <a:spcBef>
                <a:spcPts val="392"/>
              </a:spcBef>
              <a:spcAft>
                <a:spcPts val="0"/>
              </a:spcAft>
              <a:buClr>
                <a:schemeClr val="dk1"/>
              </a:buClr>
              <a:buSzPts val="17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09263473"/>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294">
          <p15:clr>
            <a:srgbClr val="5ACBF0"/>
          </p15:clr>
        </p15:guide>
        <p15:guide id="3" orient="horz" pos="92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4"/>
        <p:cNvGrpSpPr/>
        <p:nvPr/>
      </p:nvGrpSpPr>
      <p:grpSpPr>
        <a:xfrm>
          <a:off x="0" y="0"/>
          <a:ext cx="0" cy="0"/>
          <a:chOff x="0" y="0"/>
          <a:chExt cx="0" cy="0"/>
        </a:xfrm>
      </p:grpSpPr>
      <p:sp>
        <p:nvSpPr>
          <p:cNvPr id="205" name="Google Shape;205;p49"/>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05086424"/>
      </p:ext>
    </p:extLst>
  </p:cSld>
  <p:clrMapOvr>
    <a:masterClrMapping/>
  </p:clrMapOvr>
  <p:transition>
    <p:fade/>
  </p:transition>
  <p:extLst>
    <p:ext uri="{DCECCB84-F9BA-43D5-87BE-67443E8EF086}">
      <p15:sldGuideLst xmlns:p15="http://schemas.microsoft.com/office/powerpoint/2012/main">
        <p15:guide id="1" orient="horz" pos="918">
          <p15:clr>
            <a:srgbClr val="5ACBF0"/>
          </p15:clr>
        </p15:guide>
        <p15:guide id="2" orient="horz" pos="1301">
          <p15:clr>
            <a:srgbClr val="5ACBF0"/>
          </p15:clr>
        </p15:guide>
        <p15:guide id="3" orient="horz" pos="29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9929969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206"/>
        <p:cNvGrpSpPr/>
        <p:nvPr/>
      </p:nvGrpSpPr>
      <p:grpSpPr>
        <a:xfrm>
          <a:off x="0" y="0"/>
          <a:ext cx="0" cy="0"/>
          <a:chOff x="0" y="0"/>
          <a:chExt cx="0" cy="0"/>
        </a:xfrm>
      </p:grpSpPr>
      <p:sp>
        <p:nvSpPr>
          <p:cNvPr id="207" name="Google Shape;207;p50"/>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50"/>
          <p:cNvSpPr txBox="1">
            <a:spLocks noGrp="1"/>
          </p:cNvSpPr>
          <p:nvPr>
            <p:ph type="body" idx="1"/>
          </p:nvPr>
        </p:nvSpPr>
        <p:spPr>
          <a:xfrm>
            <a:off x="584200" y="1435503"/>
            <a:ext cx="11018261" cy="1612793"/>
          </a:xfrm>
          <a:prstGeom prst="rect">
            <a:avLst/>
          </a:prstGeom>
          <a:noFill/>
          <a:ln>
            <a:noFill/>
          </a:ln>
        </p:spPr>
        <p:txBody>
          <a:bodyPr spcFirstLastPara="1" wrap="square" lIns="0" tIns="0" rIns="0" bIns="0" anchor="t" anchorCtr="0"/>
          <a:lstStyle>
            <a:lvl1pPr marL="448193" lvl="0" indent="-329920" algn="l">
              <a:lnSpc>
                <a:spcPct val="100000"/>
              </a:lnSpc>
              <a:spcBef>
                <a:spcPts val="392"/>
              </a:spcBef>
              <a:spcAft>
                <a:spcPts val="0"/>
              </a:spcAft>
              <a:buClr>
                <a:schemeClr val="dk1"/>
              </a:buClr>
              <a:buSzPts val="1700"/>
              <a:buChar char="·"/>
              <a:defRPr/>
            </a:lvl1pPr>
            <a:lvl2pPr marL="896386" lvl="1" indent="-329920" algn="l">
              <a:lnSpc>
                <a:spcPct val="100000"/>
              </a:lnSpc>
              <a:spcBef>
                <a:spcPts val="392"/>
              </a:spcBef>
              <a:spcAft>
                <a:spcPts val="0"/>
              </a:spcAft>
              <a:buClr>
                <a:schemeClr val="dk1"/>
              </a:buClr>
              <a:buSzPts val="1700"/>
              <a:buChar char="·"/>
              <a:defRPr/>
            </a:lvl2pPr>
            <a:lvl3pPr marL="1344579" lvl="2" indent="-329920" algn="l">
              <a:lnSpc>
                <a:spcPct val="100000"/>
              </a:lnSpc>
              <a:spcBef>
                <a:spcPts val="392"/>
              </a:spcBef>
              <a:spcAft>
                <a:spcPts val="0"/>
              </a:spcAft>
              <a:buClr>
                <a:schemeClr val="dk1"/>
              </a:buClr>
              <a:buSzPts val="1700"/>
              <a:buChar char="·"/>
              <a:defRPr/>
            </a:lvl3pPr>
            <a:lvl4pPr marL="1792773" lvl="3" indent="-329920" algn="l">
              <a:lnSpc>
                <a:spcPct val="100000"/>
              </a:lnSpc>
              <a:spcBef>
                <a:spcPts val="392"/>
              </a:spcBef>
              <a:spcAft>
                <a:spcPts val="0"/>
              </a:spcAft>
              <a:buClr>
                <a:schemeClr val="dk1"/>
              </a:buClr>
              <a:buSzPts val="1700"/>
              <a:buChar char="·"/>
              <a:defRPr/>
            </a:lvl4pPr>
            <a:lvl5pPr marL="2240966" lvl="4" indent="-329920" algn="l">
              <a:lnSpc>
                <a:spcPct val="100000"/>
              </a:lnSpc>
              <a:spcBef>
                <a:spcPts val="392"/>
              </a:spcBef>
              <a:spcAft>
                <a:spcPts val="0"/>
              </a:spcAft>
              <a:buClr>
                <a:schemeClr val="dk1"/>
              </a:buClr>
              <a:buSzPts val="17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44206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1_Title &amp; body slide (with bullets)">
  <p:cSld name="1_Title &amp; body slide (with bullets)">
    <p:spTree>
      <p:nvGrpSpPr>
        <p:cNvPr id="1" name="Shape 209"/>
        <p:cNvGrpSpPr/>
        <p:nvPr/>
      </p:nvGrpSpPr>
      <p:grpSpPr>
        <a:xfrm>
          <a:off x="0" y="0"/>
          <a:ext cx="0" cy="0"/>
          <a:chOff x="0" y="0"/>
          <a:chExt cx="0" cy="0"/>
        </a:xfrm>
      </p:grpSpPr>
      <p:sp>
        <p:nvSpPr>
          <p:cNvPr id="210" name="Google Shape;210;p51"/>
          <p:cNvSpPr txBox="1">
            <a:spLocks noGrp="1"/>
          </p:cNvSpPr>
          <p:nvPr>
            <p:ph type="title"/>
          </p:nvPr>
        </p:nvSpPr>
        <p:spPr>
          <a:xfrm>
            <a:off x="426425" y="302551"/>
            <a:ext cx="7586377" cy="758010"/>
          </a:xfrm>
          <a:prstGeom prst="rect">
            <a:avLst/>
          </a:prstGeom>
          <a:noFill/>
          <a:ln>
            <a:noFill/>
          </a:ln>
        </p:spPr>
        <p:txBody>
          <a:bodyPr spcFirstLastPara="1" wrap="square" lIns="93250" tIns="167875" rIns="0" bIns="0" anchor="t" anchorCtr="0"/>
          <a:lstStyle>
            <a:lvl1pPr lvl="0" algn="l">
              <a:lnSpc>
                <a:spcPct val="100000"/>
              </a:lnSpc>
              <a:spcBef>
                <a:spcPts val="0"/>
              </a:spcBef>
              <a:spcAft>
                <a:spcPts val="0"/>
              </a:spcAft>
              <a:buClr>
                <a:srgbClr val="000000"/>
              </a:buClr>
              <a:buSzPts val="37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51"/>
          <p:cNvSpPr txBox="1">
            <a:spLocks noGrp="1"/>
          </p:cNvSpPr>
          <p:nvPr>
            <p:ph type="body" idx="1"/>
          </p:nvPr>
        </p:nvSpPr>
        <p:spPr>
          <a:xfrm>
            <a:off x="426423" y="991608"/>
            <a:ext cx="7588730" cy="271495"/>
          </a:xfrm>
          <a:prstGeom prst="rect">
            <a:avLst/>
          </a:prstGeom>
          <a:noFill/>
          <a:ln>
            <a:noFill/>
          </a:ln>
        </p:spPr>
        <p:txBody>
          <a:bodyPr spcFirstLastPara="1" wrap="square" lIns="93250" tIns="0" rIns="0" bIns="0" anchor="t" anchorCtr="0"/>
          <a:lstStyle>
            <a:lvl1pPr marL="448193" lvl="0" indent="-224097" algn="l">
              <a:lnSpc>
                <a:spcPct val="90000"/>
              </a:lnSpc>
              <a:spcBef>
                <a:spcPts val="0"/>
              </a:spcBef>
              <a:spcAft>
                <a:spcPts val="0"/>
              </a:spcAft>
              <a:buClr>
                <a:srgbClr val="000000"/>
              </a:buClr>
              <a:buSzPts val="1800"/>
              <a:buNone/>
              <a:defRPr sz="1961" b="0" i="0">
                <a:solidFill>
                  <a:srgbClr val="000000"/>
                </a:solidFill>
                <a:latin typeface="Quattrocento Sans"/>
                <a:ea typeface="Quattrocento Sans"/>
                <a:cs typeface="Quattrocento Sans"/>
                <a:sym typeface="Quattrocento Sans"/>
              </a:defRPr>
            </a:lvl1pPr>
            <a:lvl2pPr marL="896386" lvl="1" indent="-224097" algn="l">
              <a:lnSpc>
                <a:spcPct val="90000"/>
              </a:lnSpc>
              <a:spcBef>
                <a:spcPts val="1274"/>
              </a:spcBef>
              <a:spcAft>
                <a:spcPts val="0"/>
              </a:spcAft>
              <a:buClr>
                <a:schemeClr val="dk2"/>
              </a:buClr>
              <a:buSzPts val="1800"/>
              <a:buNone/>
              <a:defRPr sz="1961">
                <a:solidFill>
                  <a:schemeClr val="dk2"/>
                </a:solidFill>
              </a:defRPr>
            </a:lvl2pPr>
            <a:lvl3pPr marL="1344579" lvl="2" indent="-224097" algn="l">
              <a:lnSpc>
                <a:spcPct val="100000"/>
              </a:lnSpc>
              <a:spcBef>
                <a:spcPts val="1274"/>
              </a:spcBef>
              <a:spcAft>
                <a:spcPts val="0"/>
              </a:spcAft>
              <a:buClr>
                <a:schemeClr val="dk1"/>
              </a:buClr>
              <a:buSzPts val="1800"/>
              <a:buNone/>
              <a:defRPr sz="1961"/>
            </a:lvl3pPr>
            <a:lvl4pPr marL="1792773" lvl="3" indent="-224097" algn="l">
              <a:lnSpc>
                <a:spcPct val="100000"/>
              </a:lnSpc>
              <a:spcBef>
                <a:spcPts val="1274"/>
              </a:spcBef>
              <a:spcAft>
                <a:spcPts val="0"/>
              </a:spcAft>
              <a:buClr>
                <a:schemeClr val="dk1"/>
              </a:buClr>
              <a:buSzPts val="1800"/>
              <a:buNone/>
              <a:defRPr sz="1961"/>
            </a:lvl4pPr>
            <a:lvl5pPr marL="2240966" lvl="4" indent="-224097" algn="l">
              <a:lnSpc>
                <a:spcPct val="100000"/>
              </a:lnSpc>
              <a:spcBef>
                <a:spcPts val="1274"/>
              </a:spcBef>
              <a:spcAft>
                <a:spcPts val="0"/>
              </a:spcAft>
              <a:buClr>
                <a:schemeClr val="dk1"/>
              </a:buClr>
              <a:buSzPts val="1300"/>
              <a:buNone/>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212" name="Google Shape;212;p51"/>
          <p:cNvSpPr txBox="1">
            <a:spLocks noGrp="1"/>
          </p:cNvSpPr>
          <p:nvPr>
            <p:ph type="body" idx="2"/>
          </p:nvPr>
        </p:nvSpPr>
        <p:spPr>
          <a:xfrm>
            <a:off x="426424" y="2145841"/>
            <a:ext cx="7586377" cy="829487"/>
          </a:xfrm>
          <a:prstGeom prst="rect">
            <a:avLst/>
          </a:prstGeom>
          <a:noFill/>
          <a:ln>
            <a:noFill/>
          </a:ln>
        </p:spPr>
        <p:txBody>
          <a:bodyPr spcFirstLastPara="1" wrap="square" lIns="93250" tIns="0" rIns="0" bIns="0" anchor="t" anchorCtr="0"/>
          <a:lstStyle>
            <a:lvl1pPr marL="448193" lvl="0" indent="-224097" algn="l">
              <a:lnSpc>
                <a:spcPct val="90000"/>
              </a:lnSpc>
              <a:spcBef>
                <a:spcPts val="0"/>
              </a:spcBef>
              <a:spcAft>
                <a:spcPts val="0"/>
              </a:spcAft>
              <a:buClr>
                <a:schemeClr val="dk2"/>
              </a:buClr>
              <a:buSzPts val="1700"/>
              <a:buNone/>
              <a:defRPr sz="1765" b="0" i="0">
                <a:solidFill>
                  <a:schemeClr val="dk2"/>
                </a:solidFill>
                <a:latin typeface="Quattrocento Sans"/>
                <a:ea typeface="Quattrocento Sans"/>
                <a:cs typeface="Quattrocento Sans"/>
                <a:sym typeface="Quattrocento Sans"/>
              </a:defRPr>
            </a:lvl1pPr>
            <a:lvl2pPr marL="896386" lvl="1" indent="-224097" algn="l">
              <a:lnSpc>
                <a:spcPct val="90000"/>
              </a:lnSpc>
              <a:spcBef>
                <a:spcPts val="980"/>
              </a:spcBef>
              <a:spcAft>
                <a:spcPts val="0"/>
              </a:spcAft>
              <a:buClr>
                <a:srgbClr val="000000"/>
              </a:buClr>
              <a:buSzPts val="1500"/>
              <a:buNone/>
              <a:defRPr sz="1568">
                <a:solidFill>
                  <a:srgbClr val="000000"/>
                </a:solidFill>
              </a:defRPr>
            </a:lvl2pPr>
            <a:lvl3pPr marL="1344579" lvl="2" indent="-224097" algn="l">
              <a:lnSpc>
                <a:spcPct val="100000"/>
              </a:lnSpc>
              <a:spcBef>
                <a:spcPts val="490"/>
              </a:spcBef>
              <a:spcAft>
                <a:spcPts val="0"/>
              </a:spcAft>
              <a:buClr>
                <a:schemeClr val="dk1"/>
              </a:buClr>
              <a:buSzPts val="1100"/>
              <a:buNone/>
              <a:defRPr sz="1176">
                <a:solidFill>
                  <a:schemeClr val="dk1"/>
                </a:solidFill>
                <a:latin typeface="Quattrocento Sans"/>
                <a:ea typeface="Quattrocento Sans"/>
                <a:cs typeface="Quattrocento Sans"/>
                <a:sym typeface="Quattrocento Sans"/>
              </a:defRPr>
            </a:lvl3pPr>
            <a:lvl4pPr marL="1792773" lvl="3" indent="-224097" algn="l">
              <a:lnSpc>
                <a:spcPct val="100000"/>
              </a:lnSpc>
              <a:spcBef>
                <a:spcPts val="1274"/>
              </a:spcBef>
              <a:spcAft>
                <a:spcPts val="0"/>
              </a:spcAft>
              <a:buClr>
                <a:schemeClr val="dk1"/>
              </a:buClr>
              <a:buSzPts val="1800"/>
              <a:buNone/>
              <a:defRPr sz="1961"/>
            </a:lvl4pPr>
            <a:lvl5pPr marL="2240966" lvl="4" indent="-224097" algn="l">
              <a:lnSpc>
                <a:spcPct val="100000"/>
              </a:lnSpc>
              <a:spcBef>
                <a:spcPts val="1274"/>
              </a:spcBef>
              <a:spcAft>
                <a:spcPts val="0"/>
              </a:spcAft>
              <a:buClr>
                <a:schemeClr val="dk1"/>
              </a:buClr>
              <a:buSzPts val="1300"/>
              <a:buNone/>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6573798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Content - No Notes">
  <p:cSld name="Title and Content - No Notes">
    <p:spTree>
      <p:nvGrpSpPr>
        <p:cNvPr id="1" name="Shape 213"/>
        <p:cNvGrpSpPr/>
        <p:nvPr/>
      </p:nvGrpSpPr>
      <p:grpSpPr>
        <a:xfrm>
          <a:off x="0" y="0"/>
          <a:ext cx="0" cy="0"/>
          <a:chOff x="0" y="0"/>
          <a:chExt cx="0" cy="0"/>
        </a:xfrm>
      </p:grpSpPr>
      <p:sp>
        <p:nvSpPr>
          <p:cNvPr id="214" name="Google Shape;214;p52"/>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3700"/>
              <a:buFont typeface="Quattrocento Sans"/>
              <a:buNone/>
              <a:defRPr>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52"/>
          <p:cNvSpPr txBox="1">
            <a:spLocks noGrp="1"/>
          </p:cNvSpPr>
          <p:nvPr>
            <p:ph type="body" idx="1"/>
          </p:nvPr>
        </p:nvSpPr>
        <p:spPr>
          <a:xfrm>
            <a:off x="311926" y="1321235"/>
            <a:ext cx="11431769" cy="5212532"/>
          </a:xfrm>
          <a:prstGeom prst="rect">
            <a:avLst/>
          </a:prstGeom>
          <a:noFill/>
          <a:ln>
            <a:noFill/>
          </a:ln>
        </p:spPr>
        <p:txBody>
          <a:bodyPr spcFirstLastPara="1" wrap="square" lIns="0" tIns="0" rIns="0" bIns="0" anchor="t" anchorCtr="0"/>
          <a:lstStyle>
            <a:lvl1pPr marL="448193" lvl="0" indent="-224097" algn="l">
              <a:lnSpc>
                <a:spcPct val="100000"/>
              </a:lnSpc>
              <a:spcBef>
                <a:spcPts val="196"/>
              </a:spcBef>
              <a:spcAft>
                <a:spcPts val="0"/>
              </a:spcAft>
              <a:buClr>
                <a:schemeClr val="dk1"/>
              </a:buClr>
              <a:buSzPts val="1600"/>
              <a:buNone/>
              <a:defRPr sz="1765" b="0">
                <a:solidFill>
                  <a:schemeClr val="dk1"/>
                </a:solidFill>
                <a:latin typeface="Quattrocento Sans"/>
                <a:ea typeface="Quattrocento Sans"/>
                <a:cs typeface="Quattrocento Sans"/>
                <a:sym typeface="Quattrocento Sans"/>
              </a:defRPr>
            </a:lvl1pPr>
            <a:lvl2pPr marL="896386" lvl="1" indent="-323695" algn="l">
              <a:lnSpc>
                <a:spcPct val="100000"/>
              </a:lnSpc>
              <a:spcBef>
                <a:spcPts val="196"/>
              </a:spcBef>
              <a:spcAft>
                <a:spcPts val="0"/>
              </a:spcAft>
              <a:buClr>
                <a:schemeClr val="dk1"/>
              </a:buClr>
              <a:buSzPts val="1600"/>
              <a:buChar char="·"/>
              <a:defRPr sz="1765" b="0">
                <a:solidFill>
                  <a:schemeClr val="dk1"/>
                </a:solidFill>
                <a:latin typeface="Quattrocento Sans"/>
                <a:ea typeface="Quattrocento Sans"/>
                <a:cs typeface="Quattrocento Sans"/>
                <a:sym typeface="Quattrocento Sans"/>
              </a:defRPr>
            </a:lvl2pPr>
            <a:lvl3pPr marL="1344579" lvl="2" indent="-323695" algn="l">
              <a:lnSpc>
                <a:spcPct val="100000"/>
              </a:lnSpc>
              <a:spcBef>
                <a:spcPts val="196"/>
              </a:spcBef>
              <a:spcAft>
                <a:spcPts val="0"/>
              </a:spcAft>
              <a:buClr>
                <a:schemeClr val="dk1"/>
              </a:buClr>
              <a:buSzPts val="1600"/>
              <a:buChar char="·"/>
              <a:defRPr sz="1765" b="0">
                <a:solidFill>
                  <a:schemeClr val="dk1"/>
                </a:solidFill>
                <a:latin typeface="Quattrocento Sans"/>
                <a:ea typeface="Quattrocento Sans"/>
                <a:cs typeface="Quattrocento Sans"/>
                <a:sym typeface="Quattrocento Sans"/>
              </a:defRPr>
            </a:lvl3pPr>
            <a:lvl4pPr marL="1792773" lvl="3" indent="-323695" algn="l">
              <a:lnSpc>
                <a:spcPct val="100000"/>
              </a:lnSpc>
              <a:spcBef>
                <a:spcPts val="196"/>
              </a:spcBef>
              <a:spcAft>
                <a:spcPts val="0"/>
              </a:spcAft>
              <a:buClr>
                <a:schemeClr val="dk1"/>
              </a:buClr>
              <a:buSzPts val="1600"/>
              <a:buChar char="·"/>
              <a:defRPr sz="1765" b="0">
                <a:solidFill>
                  <a:schemeClr val="dk1"/>
                </a:solidFill>
                <a:latin typeface="Quattrocento Sans"/>
                <a:ea typeface="Quattrocento Sans"/>
                <a:cs typeface="Quattrocento Sans"/>
                <a:sym typeface="Quattrocento Sans"/>
              </a:defRPr>
            </a:lvl4pPr>
            <a:lvl5pPr marL="2240966" lvl="4" indent="-323695" algn="l">
              <a:lnSpc>
                <a:spcPct val="100000"/>
              </a:lnSpc>
              <a:spcBef>
                <a:spcPts val="196"/>
              </a:spcBef>
              <a:spcAft>
                <a:spcPts val="0"/>
              </a:spcAft>
              <a:buClr>
                <a:schemeClr val="dk1"/>
              </a:buClr>
              <a:buSzPts val="1600"/>
              <a:buChar char="·"/>
              <a:defRPr sz="1765" b="0">
                <a:solidFill>
                  <a:schemeClr val="dk1"/>
                </a:solidFill>
                <a:latin typeface="Quattrocento Sans"/>
                <a:ea typeface="Quattrocento Sans"/>
                <a:cs typeface="Quattrocento Sans"/>
                <a:sym typeface="Quattrocento Sans"/>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216" name="Google Shape;216;p52"/>
          <p:cNvSpPr txBox="1">
            <a:spLocks noGrp="1"/>
          </p:cNvSpPr>
          <p:nvPr>
            <p:ph type="ftr" idx="11"/>
          </p:nvPr>
        </p:nvSpPr>
        <p:spPr>
          <a:xfrm>
            <a:off x="0" y="0"/>
            <a:ext cx="3000141" cy="2999978"/>
          </a:xfrm>
          <a:prstGeom prst="rect">
            <a:avLst/>
          </a:prstGeom>
          <a:noFill/>
          <a:ln>
            <a:noFill/>
          </a:ln>
        </p:spPr>
        <p:txBody>
          <a:bodyPr spcFirstLastPara="1" wrap="square" lIns="93250" tIns="46625" rIns="93250" bIns="46625" anchor="t" anchorCtr="0"/>
          <a:lstStyle>
            <a:lvl1pPr marR="0" lvl="0"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7" name="Google Shape;217;p52"/>
          <p:cNvSpPr txBox="1">
            <a:spLocks noGrp="1"/>
          </p:cNvSpPr>
          <p:nvPr>
            <p:ph type="dt" idx="10"/>
          </p:nvPr>
        </p:nvSpPr>
        <p:spPr>
          <a:xfrm>
            <a:off x="0" y="0"/>
            <a:ext cx="3000141" cy="2999978"/>
          </a:xfrm>
          <a:prstGeom prst="rect">
            <a:avLst/>
          </a:prstGeom>
          <a:noFill/>
          <a:ln>
            <a:noFill/>
          </a:ln>
        </p:spPr>
        <p:txBody>
          <a:bodyPr spcFirstLastPara="1" wrap="square" lIns="93250" tIns="46625" rIns="93250" bIns="46625" anchor="t" anchorCtr="0"/>
          <a:lstStyle>
            <a:lvl1pPr marR="0" lvl="0"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8" name="Google Shape;218;p52"/>
          <p:cNvSpPr txBox="1">
            <a:spLocks noGrp="1"/>
          </p:cNvSpPr>
          <p:nvPr>
            <p:ph type="sldNum" idx="12"/>
          </p:nvPr>
        </p:nvSpPr>
        <p:spPr>
          <a:xfrm>
            <a:off x="11743789" y="6445299"/>
            <a:ext cx="235576" cy="327971"/>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1pPr>
            <a:lvl2pPr marL="0" marR="0" lvl="1"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2pPr>
            <a:lvl3pPr marL="0" marR="0" lvl="2"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3pPr>
            <a:lvl4pPr marL="0" marR="0" lvl="3"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4pPr>
            <a:lvl5pPr marL="0" marR="0" lvl="4"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5pPr>
            <a:lvl6pPr marL="0" marR="0" lvl="5"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6pPr>
            <a:lvl7pPr marL="0" marR="0" lvl="6"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7pPr>
            <a:lvl8pPr marL="0" marR="0" lvl="7"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8pPr>
            <a:lvl9pPr marL="0" marR="0" lvl="8" indent="0" algn="l" rtl="0">
              <a:lnSpc>
                <a:spcPct val="100000"/>
              </a:lnSpc>
              <a:spcBef>
                <a:spcPts val="0"/>
              </a:spcBef>
              <a:spcAft>
                <a:spcPts val="0"/>
              </a:spcAft>
              <a:buClr>
                <a:srgbClr val="000000"/>
              </a:buClr>
              <a:buSzPts val="1000"/>
              <a:buFont typeface="Arial"/>
              <a:buNone/>
              <a:defRPr sz="980" b="0" i="0" u="none" strike="noStrike" cap="none">
                <a:solidFill>
                  <a:schemeClr val="dk1"/>
                </a:solidFill>
                <a:latin typeface="Quattrocento Sans"/>
                <a:ea typeface="Quattrocento Sans"/>
                <a:cs typeface="Quattrocento Sans"/>
                <a:sym typeface="Quattrocento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7935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wo Column Bullet text 1st level color">
  <p:cSld name="Two Column Bullet text 1st level color">
    <p:spTree>
      <p:nvGrpSpPr>
        <p:cNvPr id="1" name="Shape 219"/>
        <p:cNvGrpSpPr/>
        <p:nvPr/>
      </p:nvGrpSpPr>
      <p:grpSpPr>
        <a:xfrm>
          <a:off x="0" y="0"/>
          <a:ext cx="0" cy="0"/>
          <a:chOff x="0" y="0"/>
          <a:chExt cx="0" cy="0"/>
        </a:xfrm>
      </p:grpSpPr>
      <p:sp>
        <p:nvSpPr>
          <p:cNvPr id="220" name="Google Shape;220;p53"/>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3"/>
          <p:cNvSpPr txBox="1">
            <a:spLocks noGrp="1"/>
          </p:cNvSpPr>
          <p:nvPr>
            <p:ph type="body" idx="1"/>
          </p:nvPr>
        </p:nvSpPr>
        <p:spPr>
          <a:xfrm>
            <a:off x="269241" y="1189176"/>
            <a:ext cx="5378255" cy="2486696"/>
          </a:xfrm>
          <a:prstGeom prst="rect">
            <a:avLst/>
          </a:prstGeom>
          <a:noFill/>
          <a:ln>
            <a:noFill/>
          </a:ln>
        </p:spPr>
        <p:txBody>
          <a:bodyPr spcFirstLastPara="1" wrap="square" lIns="0" tIns="0" rIns="0" bIns="0" anchor="t" anchorCtr="0"/>
          <a:lstStyle>
            <a:lvl1pPr marL="448193" lvl="0" indent="-423294" algn="l">
              <a:lnSpc>
                <a:spcPct val="100000"/>
              </a:lnSpc>
              <a:spcBef>
                <a:spcPts val="1176"/>
              </a:spcBef>
              <a:spcAft>
                <a:spcPts val="0"/>
              </a:spcAft>
              <a:buClr>
                <a:schemeClr val="dk2"/>
              </a:buClr>
              <a:buSzPts val="3200"/>
              <a:buFont typeface="Arial"/>
              <a:buChar char="•"/>
              <a:defRPr sz="3529">
                <a:solidFill>
                  <a:srgbClr val="582881"/>
                </a:solidFill>
              </a:defRPr>
            </a:lvl1pPr>
            <a:lvl2pPr marL="896386" lvl="1" indent="-361044" algn="l">
              <a:lnSpc>
                <a:spcPct val="100000"/>
              </a:lnSpc>
              <a:spcBef>
                <a:spcPts val="490"/>
              </a:spcBef>
              <a:spcAft>
                <a:spcPts val="0"/>
              </a:spcAft>
              <a:buClr>
                <a:schemeClr val="dk1"/>
              </a:buClr>
              <a:buSzPts val="2200"/>
              <a:buChar char="·"/>
              <a:defRPr sz="2353"/>
            </a:lvl2pPr>
            <a:lvl3pPr marL="1344579" lvl="2" indent="-336145" algn="l">
              <a:lnSpc>
                <a:spcPct val="100000"/>
              </a:lnSpc>
              <a:spcBef>
                <a:spcPts val="392"/>
              </a:spcBef>
              <a:spcAft>
                <a:spcPts val="0"/>
              </a:spcAft>
              <a:buClr>
                <a:schemeClr val="dk1"/>
              </a:buClr>
              <a:buSzPts val="1800"/>
              <a:buChar char="·"/>
              <a:defRPr sz="1961"/>
            </a:lvl3pPr>
            <a:lvl4pPr marL="1792773" lvl="3" indent="-305020" algn="l">
              <a:lnSpc>
                <a:spcPct val="100000"/>
              </a:lnSpc>
              <a:spcBef>
                <a:spcPts val="294"/>
              </a:spcBef>
              <a:spcAft>
                <a:spcPts val="0"/>
              </a:spcAft>
              <a:buClr>
                <a:schemeClr val="dk1"/>
              </a:buClr>
              <a:buSzPts val="1300"/>
              <a:buChar char="·"/>
              <a:defRPr/>
            </a:lvl4pPr>
            <a:lvl5pPr marL="2240966" lvl="4" indent="-305020" algn="l">
              <a:lnSpc>
                <a:spcPct val="100000"/>
              </a:lnSpc>
              <a:spcBef>
                <a:spcPts val="294"/>
              </a:spcBef>
              <a:spcAft>
                <a:spcPts val="0"/>
              </a:spcAft>
              <a:buClr>
                <a:schemeClr val="dk1"/>
              </a:buClr>
              <a:buSzPts val="13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222" name="Google Shape;222;p53"/>
          <p:cNvSpPr txBox="1">
            <a:spLocks noGrp="1"/>
          </p:cNvSpPr>
          <p:nvPr>
            <p:ph type="body" idx="2"/>
          </p:nvPr>
        </p:nvSpPr>
        <p:spPr>
          <a:xfrm>
            <a:off x="6544214" y="1189176"/>
            <a:ext cx="5378255" cy="2486696"/>
          </a:xfrm>
          <a:prstGeom prst="rect">
            <a:avLst/>
          </a:prstGeom>
          <a:noFill/>
          <a:ln>
            <a:noFill/>
          </a:ln>
        </p:spPr>
        <p:txBody>
          <a:bodyPr spcFirstLastPara="1" wrap="square" lIns="0" tIns="0" rIns="0" bIns="0" anchor="t" anchorCtr="0"/>
          <a:lstStyle>
            <a:lvl1pPr marL="448193" lvl="0" indent="-423294" algn="l">
              <a:lnSpc>
                <a:spcPct val="100000"/>
              </a:lnSpc>
              <a:spcBef>
                <a:spcPts val="1176"/>
              </a:spcBef>
              <a:spcAft>
                <a:spcPts val="0"/>
              </a:spcAft>
              <a:buClr>
                <a:schemeClr val="dk2"/>
              </a:buClr>
              <a:buSzPts val="3200"/>
              <a:buFont typeface="Arial"/>
              <a:buChar char="•"/>
              <a:defRPr sz="3529">
                <a:solidFill>
                  <a:srgbClr val="582881"/>
                </a:solidFill>
              </a:defRPr>
            </a:lvl1pPr>
            <a:lvl2pPr marL="896386" lvl="1" indent="-361044" algn="l">
              <a:lnSpc>
                <a:spcPct val="100000"/>
              </a:lnSpc>
              <a:spcBef>
                <a:spcPts val="490"/>
              </a:spcBef>
              <a:spcAft>
                <a:spcPts val="0"/>
              </a:spcAft>
              <a:buClr>
                <a:schemeClr val="dk1"/>
              </a:buClr>
              <a:buSzPts val="2200"/>
              <a:buChar char="·"/>
              <a:defRPr sz="2353"/>
            </a:lvl2pPr>
            <a:lvl3pPr marL="1344579" lvl="2" indent="-336145" algn="l">
              <a:lnSpc>
                <a:spcPct val="100000"/>
              </a:lnSpc>
              <a:spcBef>
                <a:spcPts val="392"/>
              </a:spcBef>
              <a:spcAft>
                <a:spcPts val="0"/>
              </a:spcAft>
              <a:buClr>
                <a:schemeClr val="dk1"/>
              </a:buClr>
              <a:buSzPts val="1800"/>
              <a:buChar char="·"/>
              <a:defRPr sz="1961"/>
            </a:lvl3pPr>
            <a:lvl4pPr marL="1792773" lvl="3" indent="-305020" algn="l">
              <a:lnSpc>
                <a:spcPct val="100000"/>
              </a:lnSpc>
              <a:spcBef>
                <a:spcPts val="294"/>
              </a:spcBef>
              <a:spcAft>
                <a:spcPts val="0"/>
              </a:spcAft>
              <a:buClr>
                <a:schemeClr val="dk1"/>
              </a:buClr>
              <a:buSzPts val="1300"/>
              <a:buChar char="·"/>
              <a:defRPr/>
            </a:lvl4pPr>
            <a:lvl5pPr marL="2240966" lvl="4" indent="-305020" algn="l">
              <a:lnSpc>
                <a:spcPct val="100000"/>
              </a:lnSpc>
              <a:spcBef>
                <a:spcPts val="294"/>
              </a:spcBef>
              <a:spcAft>
                <a:spcPts val="0"/>
              </a:spcAft>
              <a:buClr>
                <a:schemeClr val="dk1"/>
              </a:buClr>
              <a:buSzPts val="13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070486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0D0D0D"/>
        </a:solidFill>
        <a:effectLst/>
      </p:bgPr>
    </p:bg>
    <p:spTree>
      <p:nvGrpSpPr>
        <p:cNvPr id="1" name="Shape 223"/>
        <p:cNvGrpSpPr/>
        <p:nvPr/>
      </p:nvGrpSpPr>
      <p:grpSpPr>
        <a:xfrm>
          <a:off x="0" y="0"/>
          <a:ext cx="0" cy="0"/>
          <a:chOff x="0" y="0"/>
          <a:chExt cx="0" cy="0"/>
        </a:xfrm>
      </p:grpSpPr>
      <p:pic>
        <p:nvPicPr>
          <p:cNvPr id="224" name="Google Shape;224;p54" descr="Microsoft logo white text version"/>
          <p:cNvPicPr preferRelativeResize="0"/>
          <p:nvPr/>
        </p:nvPicPr>
        <p:blipFill rotWithShape="1">
          <a:blip r:embed="rId2">
            <a:alphaModFix/>
          </a:blip>
          <a:srcRect/>
          <a:stretch/>
        </p:blipFill>
        <p:spPr>
          <a:xfrm>
            <a:off x="584200" y="585788"/>
            <a:ext cx="1366049" cy="292607"/>
          </a:xfrm>
          <a:prstGeom prst="rect">
            <a:avLst/>
          </a:prstGeom>
          <a:noFill/>
          <a:ln>
            <a:noFill/>
          </a:ln>
        </p:spPr>
      </p:pic>
      <p:sp>
        <p:nvSpPr>
          <p:cNvPr id="225" name="Google Shape;225;p54"/>
          <p:cNvSpPr txBox="1">
            <a:spLocks noGrp="1"/>
          </p:cNvSpPr>
          <p:nvPr>
            <p:ph type="title"/>
          </p:nvPr>
        </p:nvSpPr>
        <p:spPr>
          <a:xfrm>
            <a:off x="584200" y="2979778"/>
            <a:ext cx="9143945" cy="554168"/>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Clr>
                <a:schemeClr val="lt1"/>
              </a:buClr>
              <a:buSzPts val="3700"/>
              <a:buFont typeface="Quattrocento Sans"/>
              <a:buNone/>
              <a:defRPr sz="3627">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4"/>
          <p:cNvSpPr txBox="1">
            <a:spLocks noGrp="1"/>
          </p:cNvSpPr>
          <p:nvPr>
            <p:ph type="body" idx="1"/>
          </p:nvPr>
        </p:nvSpPr>
        <p:spPr>
          <a:xfrm>
            <a:off x="584200" y="3962400"/>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lt1"/>
              </a:buClr>
              <a:buSzPts val="1800"/>
              <a:buNone/>
              <a:defRPr sz="1961">
                <a:solidFill>
                  <a:schemeClr val="lt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207034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lt1"/>
        </a:solidFill>
        <a:effectLst/>
      </p:bgPr>
    </p:bg>
    <p:spTree>
      <p:nvGrpSpPr>
        <p:cNvPr id="1" name="Shape 227"/>
        <p:cNvGrpSpPr/>
        <p:nvPr/>
      </p:nvGrpSpPr>
      <p:grpSpPr>
        <a:xfrm>
          <a:off x="0" y="0"/>
          <a:ext cx="0" cy="0"/>
          <a:chOff x="0" y="0"/>
          <a:chExt cx="0" cy="0"/>
        </a:xfrm>
      </p:grpSpPr>
      <p:pic>
        <p:nvPicPr>
          <p:cNvPr id="228" name="Google Shape;228;p55" descr="Microsoft logo, gray text version"/>
          <p:cNvPicPr preferRelativeResize="0"/>
          <p:nvPr/>
        </p:nvPicPr>
        <p:blipFill rotWithShape="1">
          <a:blip r:embed="rId2">
            <a:alphaModFix/>
          </a:blip>
          <a:srcRect/>
          <a:stretch/>
        </p:blipFill>
        <p:spPr>
          <a:xfrm>
            <a:off x="584200" y="585788"/>
            <a:ext cx="1366245" cy="292607"/>
          </a:xfrm>
          <a:prstGeom prst="rect">
            <a:avLst/>
          </a:prstGeom>
          <a:noFill/>
          <a:ln>
            <a:noFill/>
          </a:ln>
        </p:spPr>
      </p:pic>
      <p:sp>
        <p:nvSpPr>
          <p:cNvPr id="229" name="Google Shape;229;p55"/>
          <p:cNvSpPr txBox="1">
            <a:spLocks noGrp="1"/>
          </p:cNvSpPr>
          <p:nvPr>
            <p:ph type="title"/>
          </p:nvPr>
        </p:nvSpPr>
        <p:spPr>
          <a:xfrm>
            <a:off x="584200" y="2979778"/>
            <a:ext cx="9143945" cy="554168"/>
          </a:xfrm>
          <a:prstGeom prst="rect">
            <a:avLst/>
          </a:prstGeom>
          <a:noFill/>
          <a:ln>
            <a:noFill/>
          </a:ln>
        </p:spPr>
        <p:txBody>
          <a:bodyPr spcFirstLastPara="1" wrap="square" lIns="0" tIns="0" rIns="0" bIns="0" anchor="b" anchorCtr="0"/>
          <a:lstStyle>
            <a:lvl1pPr lvl="0" algn="l">
              <a:lnSpc>
                <a:spcPct val="100000"/>
              </a:lnSpc>
              <a:spcBef>
                <a:spcPts val="0"/>
              </a:spcBef>
              <a:spcAft>
                <a:spcPts val="0"/>
              </a:spcAft>
              <a:buClr>
                <a:schemeClr val="dk1"/>
              </a:buClr>
              <a:buSzPts val="3700"/>
              <a:buFont typeface="Quattrocento Sans"/>
              <a:buNone/>
              <a:defRPr sz="3627">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5"/>
          <p:cNvSpPr txBox="1">
            <a:spLocks noGrp="1"/>
          </p:cNvSpPr>
          <p:nvPr>
            <p:ph type="body" idx="1"/>
          </p:nvPr>
        </p:nvSpPr>
        <p:spPr>
          <a:xfrm>
            <a:off x="584200" y="3962400"/>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dk1"/>
              </a:buClr>
              <a:buSzPts val="1800"/>
              <a:buNone/>
              <a:defRPr sz="1961">
                <a:solidFill>
                  <a:schemeClr val="dk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dk1"/>
              </a:buClr>
              <a:buSzPts val="1700"/>
              <a:buChar char="·"/>
              <a:defRPr/>
            </a:lvl2pPr>
            <a:lvl3pPr marL="1344579" lvl="2" indent="-329920" algn="l">
              <a:lnSpc>
                <a:spcPct val="100000"/>
              </a:lnSpc>
              <a:spcBef>
                <a:spcPts val="392"/>
              </a:spcBef>
              <a:spcAft>
                <a:spcPts val="0"/>
              </a:spcAft>
              <a:buClr>
                <a:schemeClr val="dk1"/>
              </a:buClr>
              <a:buSzPts val="1700"/>
              <a:buChar char="·"/>
              <a:defRPr/>
            </a:lvl3pPr>
            <a:lvl4pPr marL="1792773" lvl="3" indent="-329920" algn="l">
              <a:lnSpc>
                <a:spcPct val="100000"/>
              </a:lnSpc>
              <a:spcBef>
                <a:spcPts val="392"/>
              </a:spcBef>
              <a:spcAft>
                <a:spcPts val="0"/>
              </a:spcAft>
              <a:buClr>
                <a:schemeClr val="dk1"/>
              </a:buClr>
              <a:buSzPts val="1700"/>
              <a:buChar char="·"/>
              <a:defRPr/>
            </a:lvl4pPr>
            <a:lvl5pPr marL="2240966" lvl="4" indent="-329920" algn="l">
              <a:lnSpc>
                <a:spcPct val="100000"/>
              </a:lnSpc>
              <a:spcBef>
                <a:spcPts val="392"/>
              </a:spcBef>
              <a:spcAft>
                <a:spcPts val="0"/>
              </a:spcAft>
              <a:buClr>
                <a:schemeClr val="dk1"/>
              </a:buClr>
              <a:buSzPts val="17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9233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231"/>
        <p:cNvGrpSpPr/>
        <p:nvPr/>
      </p:nvGrpSpPr>
      <p:grpSpPr>
        <a:xfrm>
          <a:off x="0" y="0"/>
          <a:ext cx="0" cy="0"/>
          <a:chOff x="0" y="0"/>
          <a:chExt cx="0" cy="0"/>
        </a:xfrm>
      </p:grpSpPr>
      <p:sp>
        <p:nvSpPr>
          <p:cNvPr id="232" name="Google Shape;232;p56"/>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6"/>
          <p:cNvSpPr txBox="1">
            <a:spLocks noGrp="1"/>
          </p:cNvSpPr>
          <p:nvPr>
            <p:ph type="body" idx="1"/>
          </p:nvPr>
        </p:nvSpPr>
        <p:spPr>
          <a:xfrm>
            <a:off x="586390" y="1434370"/>
            <a:ext cx="11018261" cy="2308151"/>
          </a:xfrm>
          <a:prstGeom prst="rect">
            <a:avLst/>
          </a:prstGeom>
          <a:noFill/>
          <a:ln>
            <a:noFill/>
          </a:ln>
        </p:spPr>
        <p:txBody>
          <a:bodyPr spcFirstLastPara="1" wrap="square" lIns="0" tIns="0" rIns="0" bIns="0" anchor="t" anchorCtr="0"/>
          <a:lstStyle>
            <a:lvl1pPr marL="448193" lvl="0" indent="-224097" algn="l">
              <a:lnSpc>
                <a:spcPct val="100000"/>
              </a:lnSpc>
              <a:spcBef>
                <a:spcPts val="588"/>
              </a:spcBef>
              <a:spcAft>
                <a:spcPts val="0"/>
              </a:spcAft>
              <a:buClr>
                <a:schemeClr val="dk1"/>
              </a:buClr>
              <a:buSzPts val="2600"/>
              <a:buNone/>
              <a:defRPr/>
            </a:lvl1pPr>
            <a:lvl2pPr marL="896386" lvl="1" indent="-224097" algn="l">
              <a:lnSpc>
                <a:spcPct val="100000"/>
              </a:lnSpc>
              <a:spcBef>
                <a:spcPts val="392"/>
              </a:spcBef>
              <a:spcAft>
                <a:spcPts val="0"/>
              </a:spcAft>
              <a:buClr>
                <a:schemeClr val="dk1"/>
              </a:buClr>
              <a:buSzPts val="1800"/>
              <a:buNone/>
              <a:defRPr/>
            </a:lvl2pPr>
            <a:lvl3pPr marL="1344579" lvl="2" indent="-224097" algn="l">
              <a:lnSpc>
                <a:spcPct val="100000"/>
              </a:lnSpc>
              <a:spcBef>
                <a:spcPts val="294"/>
              </a:spcBef>
              <a:spcAft>
                <a:spcPts val="0"/>
              </a:spcAft>
              <a:buClr>
                <a:schemeClr val="dk1"/>
              </a:buClr>
              <a:buSzPts val="1500"/>
              <a:buNone/>
              <a:defRPr/>
            </a:lvl3pPr>
            <a:lvl4pPr marL="1792773" lvl="3" indent="-224097" algn="l">
              <a:lnSpc>
                <a:spcPct val="100000"/>
              </a:lnSpc>
              <a:spcBef>
                <a:spcPts val="294"/>
              </a:spcBef>
              <a:spcAft>
                <a:spcPts val="0"/>
              </a:spcAft>
              <a:buClr>
                <a:schemeClr val="dk1"/>
              </a:buClr>
              <a:buSzPts val="1300"/>
              <a:buNone/>
              <a:defRPr/>
            </a:lvl4pPr>
            <a:lvl5pPr marL="2240966" lvl="4" indent="-224097" algn="l">
              <a:lnSpc>
                <a:spcPct val="100000"/>
              </a:lnSpc>
              <a:spcBef>
                <a:spcPts val="294"/>
              </a:spcBef>
              <a:spcAft>
                <a:spcPts val="0"/>
              </a:spcAft>
              <a:buClr>
                <a:schemeClr val="dk1"/>
              </a:buClr>
              <a:buSzPts val="1300"/>
              <a:buNone/>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682867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3" orient="horz" pos="1297">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234"/>
        <p:cNvGrpSpPr/>
        <p:nvPr/>
      </p:nvGrpSpPr>
      <p:grpSpPr>
        <a:xfrm>
          <a:off x="0" y="0"/>
          <a:ext cx="0" cy="0"/>
          <a:chOff x="0" y="0"/>
          <a:chExt cx="0" cy="0"/>
        </a:xfrm>
      </p:grpSpPr>
      <p:sp>
        <p:nvSpPr>
          <p:cNvPr id="235" name="Google Shape;235;p57"/>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57"/>
          <p:cNvSpPr txBox="1">
            <a:spLocks noGrp="1"/>
          </p:cNvSpPr>
          <p:nvPr>
            <p:ph type="body" idx="1"/>
          </p:nvPr>
        </p:nvSpPr>
        <p:spPr>
          <a:xfrm>
            <a:off x="584199" y="1435100"/>
            <a:ext cx="5212087" cy="1649562"/>
          </a:xfrm>
          <a:prstGeom prst="rect">
            <a:avLst/>
          </a:prstGeom>
          <a:noFill/>
          <a:ln>
            <a:noFill/>
          </a:ln>
        </p:spPr>
        <p:txBody>
          <a:bodyPr spcFirstLastPara="1" wrap="square" lIns="0" tIns="0" rIns="0" bIns="0" anchor="t" anchorCtr="0"/>
          <a:lstStyle>
            <a:lvl1pPr marL="448193" lvl="0" indent="-224097" algn="l">
              <a:lnSpc>
                <a:spcPct val="100000"/>
              </a:lnSpc>
              <a:spcBef>
                <a:spcPts val="1176"/>
              </a:spcBef>
              <a:spcAft>
                <a:spcPts val="0"/>
              </a:spcAft>
              <a:buClr>
                <a:schemeClr val="dk1"/>
              </a:buClr>
              <a:buSzPts val="2600"/>
              <a:buFont typeface="Noto Sans Symbols"/>
              <a:buNone/>
              <a:defRPr sz="2843" b="0">
                <a:latin typeface="Quattrocento Sans"/>
                <a:ea typeface="Quattrocento Sans"/>
                <a:cs typeface="Quattrocento Sans"/>
                <a:sym typeface="Quattrocento Sans"/>
              </a:defRPr>
            </a:lvl1pPr>
            <a:lvl2pPr marL="896386" lvl="1" indent="-224097" algn="l">
              <a:lnSpc>
                <a:spcPct val="100000"/>
              </a:lnSpc>
              <a:spcBef>
                <a:spcPts val="392"/>
              </a:spcBef>
              <a:spcAft>
                <a:spcPts val="0"/>
              </a:spcAft>
              <a:buClr>
                <a:schemeClr val="dk1"/>
              </a:buClr>
              <a:buSzPts val="1800"/>
              <a:buFont typeface="Noto Sans Symbols"/>
              <a:buNone/>
              <a:defRPr sz="1961" b="0"/>
            </a:lvl2pPr>
            <a:lvl3pPr marL="1344579" lvl="2" indent="-224097" algn="l">
              <a:lnSpc>
                <a:spcPct val="100000"/>
              </a:lnSpc>
              <a:spcBef>
                <a:spcPts val="294"/>
              </a:spcBef>
              <a:spcAft>
                <a:spcPts val="0"/>
              </a:spcAft>
              <a:buClr>
                <a:schemeClr val="dk1"/>
              </a:buClr>
              <a:buSzPts val="1500"/>
              <a:buFont typeface="Noto Sans Symbols"/>
              <a:buNone/>
              <a:defRPr sz="1568" b="0"/>
            </a:lvl3pPr>
            <a:lvl4pPr marL="1792773" lvl="3" indent="-224097" algn="l">
              <a:lnSpc>
                <a:spcPct val="100000"/>
              </a:lnSpc>
              <a:spcBef>
                <a:spcPts val="294"/>
              </a:spcBef>
              <a:spcAft>
                <a:spcPts val="0"/>
              </a:spcAft>
              <a:buClr>
                <a:schemeClr val="dk1"/>
              </a:buClr>
              <a:buSzPts val="1300"/>
              <a:buFont typeface="Noto Sans Symbols"/>
              <a:buNone/>
              <a:defRPr sz="1372" b="0"/>
            </a:lvl4pPr>
            <a:lvl5pPr marL="2240966" lvl="4" indent="-224097" algn="l">
              <a:lnSpc>
                <a:spcPct val="100000"/>
              </a:lnSpc>
              <a:spcBef>
                <a:spcPts val="294"/>
              </a:spcBef>
              <a:spcAft>
                <a:spcPts val="0"/>
              </a:spcAft>
              <a:buClr>
                <a:schemeClr val="dk1"/>
              </a:buClr>
              <a:buSzPts val="1300"/>
              <a:buFont typeface="Noto Sans Symbols"/>
              <a:buNone/>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237" name="Google Shape;237;p57"/>
          <p:cNvSpPr txBox="1">
            <a:spLocks noGrp="1"/>
          </p:cNvSpPr>
          <p:nvPr>
            <p:ph type="body" idx="2"/>
          </p:nvPr>
        </p:nvSpPr>
        <p:spPr>
          <a:xfrm>
            <a:off x="6397171" y="1435100"/>
            <a:ext cx="5212087" cy="1649562"/>
          </a:xfrm>
          <a:prstGeom prst="rect">
            <a:avLst/>
          </a:prstGeom>
          <a:noFill/>
          <a:ln>
            <a:noFill/>
          </a:ln>
        </p:spPr>
        <p:txBody>
          <a:bodyPr spcFirstLastPara="1" wrap="square" lIns="0" tIns="0" rIns="0" bIns="0" anchor="t" anchorCtr="0"/>
          <a:lstStyle>
            <a:lvl1pPr marL="448193" lvl="0" indent="-224097" algn="l">
              <a:lnSpc>
                <a:spcPct val="100000"/>
              </a:lnSpc>
              <a:spcBef>
                <a:spcPts val="1176"/>
              </a:spcBef>
              <a:spcAft>
                <a:spcPts val="0"/>
              </a:spcAft>
              <a:buClr>
                <a:schemeClr val="dk1"/>
              </a:buClr>
              <a:buSzPts val="2600"/>
              <a:buFont typeface="Noto Sans Symbols"/>
              <a:buNone/>
              <a:defRPr sz="2843" b="0">
                <a:latin typeface="Quattrocento Sans"/>
                <a:ea typeface="Quattrocento Sans"/>
                <a:cs typeface="Quattrocento Sans"/>
                <a:sym typeface="Quattrocento Sans"/>
              </a:defRPr>
            </a:lvl1pPr>
            <a:lvl2pPr marL="896386" lvl="1" indent="-224097" algn="l">
              <a:lnSpc>
                <a:spcPct val="100000"/>
              </a:lnSpc>
              <a:spcBef>
                <a:spcPts val="392"/>
              </a:spcBef>
              <a:spcAft>
                <a:spcPts val="0"/>
              </a:spcAft>
              <a:buClr>
                <a:schemeClr val="dk1"/>
              </a:buClr>
              <a:buSzPts val="1800"/>
              <a:buFont typeface="Noto Sans Symbols"/>
              <a:buNone/>
              <a:defRPr sz="1961" b="0"/>
            </a:lvl2pPr>
            <a:lvl3pPr marL="1344579" lvl="2" indent="-224097" algn="l">
              <a:lnSpc>
                <a:spcPct val="100000"/>
              </a:lnSpc>
              <a:spcBef>
                <a:spcPts val="294"/>
              </a:spcBef>
              <a:spcAft>
                <a:spcPts val="0"/>
              </a:spcAft>
              <a:buClr>
                <a:schemeClr val="dk1"/>
              </a:buClr>
              <a:buSzPts val="1500"/>
              <a:buFont typeface="Noto Sans Symbols"/>
              <a:buNone/>
              <a:defRPr sz="1568" b="0"/>
            </a:lvl3pPr>
            <a:lvl4pPr marL="1792773" lvl="3" indent="-224097" algn="l">
              <a:lnSpc>
                <a:spcPct val="100000"/>
              </a:lnSpc>
              <a:spcBef>
                <a:spcPts val="294"/>
              </a:spcBef>
              <a:spcAft>
                <a:spcPts val="0"/>
              </a:spcAft>
              <a:buClr>
                <a:schemeClr val="dk1"/>
              </a:buClr>
              <a:buSzPts val="1300"/>
              <a:buFont typeface="Noto Sans Symbols"/>
              <a:buNone/>
              <a:defRPr sz="1372" b="0"/>
            </a:lvl4pPr>
            <a:lvl5pPr marL="2240966" lvl="4" indent="-224097" algn="l">
              <a:lnSpc>
                <a:spcPct val="100000"/>
              </a:lnSpc>
              <a:spcBef>
                <a:spcPts val="294"/>
              </a:spcBef>
              <a:spcAft>
                <a:spcPts val="0"/>
              </a:spcAft>
              <a:buClr>
                <a:schemeClr val="dk1"/>
              </a:buClr>
              <a:buSzPts val="1300"/>
              <a:buFont typeface="Noto Sans Symbols"/>
              <a:buNone/>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4172660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238"/>
        <p:cNvGrpSpPr/>
        <p:nvPr/>
      </p:nvGrpSpPr>
      <p:grpSpPr>
        <a:xfrm>
          <a:off x="0" y="0"/>
          <a:ext cx="0" cy="0"/>
          <a:chOff x="0" y="0"/>
          <a:chExt cx="0" cy="0"/>
        </a:xfrm>
      </p:grpSpPr>
      <p:sp>
        <p:nvSpPr>
          <p:cNvPr id="239" name="Google Shape;239;p58"/>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8"/>
          <p:cNvSpPr txBox="1">
            <a:spLocks noGrp="1"/>
          </p:cNvSpPr>
          <p:nvPr>
            <p:ph type="body" idx="1"/>
          </p:nvPr>
        </p:nvSpPr>
        <p:spPr>
          <a:xfrm>
            <a:off x="584199" y="1437480"/>
            <a:ext cx="5212087" cy="1649562"/>
          </a:xfrm>
          <a:prstGeom prst="rect">
            <a:avLst/>
          </a:prstGeom>
          <a:noFill/>
          <a:ln>
            <a:noFill/>
          </a:ln>
        </p:spPr>
        <p:txBody>
          <a:bodyPr spcFirstLastPara="1" wrap="square" lIns="0" tIns="0" rIns="0" bIns="0" anchor="t" anchorCtr="0"/>
          <a:lstStyle>
            <a:lvl1pPr marL="448193" lvl="0" indent="-385944" algn="l">
              <a:lnSpc>
                <a:spcPct val="100000"/>
              </a:lnSpc>
              <a:spcBef>
                <a:spcPts val="1176"/>
              </a:spcBef>
              <a:spcAft>
                <a:spcPts val="0"/>
              </a:spcAft>
              <a:buClr>
                <a:schemeClr val="dk1"/>
              </a:buClr>
              <a:buSzPts val="2600"/>
              <a:buFont typeface="Noto Sans Symbols"/>
              <a:buChar char="·"/>
              <a:defRPr sz="2843" b="0">
                <a:latin typeface="Quattrocento Sans"/>
                <a:ea typeface="Quattrocento Sans"/>
                <a:cs typeface="Quattrocento Sans"/>
                <a:sym typeface="Quattrocento Sans"/>
              </a:defRPr>
            </a:lvl1pPr>
            <a:lvl2pPr marL="896386" lvl="1" indent="-336145" algn="l">
              <a:lnSpc>
                <a:spcPct val="100000"/>
              </a:lnSpc>
              <a:spcBef>
                <a:spcPts val="392"/>
              </a:spcBef>
              <a:spcAft>
                <a:spcPts val="0"/>
              </a:spcAft>
              <a:buClr>
                <a:schemeClr val="dk1"/>
              </a:buClr>
              <a:buSzPts val="1800"/>
              <a:buFont typeface="Noto Sans Symbols"/>
              <a:buChar char="·"/>
              <a:defRPr sz="1961" b="0"/>
            </a:lvl2pPr>
            <a:lvl3pPr marL="1344579" lvl="2" indent="-317470" algn="l">
              <a:lnSpc>
                <a:spcPct val="100000"/>
              </a:lnSpc>
              <a:spcBef>
                <a:spcPts val="294"/>
              </a:spcBef>
              <a:spcAft>
                <a:spcPts val="0"/>
              </a:spcAft>
              <a:buClr>
                <a:schemeClr val="dk1"/>
              </a:buClr>
              <a:buSzPts val="1500"/>
              <a:buFont typeface="Noto Sans Symbols"/>
              <a:buChar char="·"/>
              <a:defRPr sz="1568" b="0"/>
            </a:lvl3pPr>
            <a:lvl4pPr marL="1792773" lvl="3" indent="-305020" algn="l">
              <a:lnSpc>
                <a:spcPct val="100000"/>
              </a:lnSpc>
              <a:spcBef>
                <a:spcPts val="294"/>
              </a:spcBef>
              <a:spcAft>
                <a:spcPts val="0"/>
              </a:spcAft>
              <a:buClr>
                <a:schemeClr val="dk1"/>
              </a:buClr>
              <a:buSzPts val="1300"/>
              <a:buFont typeface="Noto Sans Symbols"/>
              <a:buChar char="·"/>
              <a:defRPr sz="1372" b="0"/>
            </a:lvl4pPr>
            <a:lvl5pPr marL="2240966" lvl="4" indent="-305020" algn="l">
              <a:lnSpc>
                <a:spcPct val="100000"/>
              </a:lnSpc>
              <a:spcBef>
                <a:spcPts val="294"/>
              </a:spcBef>
              <a:spcAft>
                <a:spcPts val="0"/>
              </a:spcAft>
              <a:buClr>
                <a:schemeClr val="dk1"/>
              </a:buClr>
              <a:buSzPts val="1300"/>
              <a:buFont typeface="Noto Sans Symbols"/>
              <a:buChar char="·"/>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
        <p:nvSpPr>
          <p:cNvPr id="241" name="Google Shape;241;p58"/>
          <p:cNvSpPr txBox="1">
            <a:spLocks noGrp="1"/>
          </p:cNvSpPr>
          <p:nvPr>
            <p:ph type="body" idx="2"/>
          </p:nvPr>
        </p:nvSpPr>
        <p:spPr>
          <a:xfrm>
            <a:off x="6389914" y="1437480"/>
            <a:ext cx="5212087" cy="1649562"/>
          </a:xfrm>
          <a:prstGeom prst="rect">
            <a:avLst/>
          </a:prstGeom>
          <a:noFill/>
          <a:ln>
            <a:noFill/>
          </a:ln>
        </p:spPr>
        <p:txBody>
          <a:bodyPr spcFirstLastPara="1" wrap="square" lIns="0" tIns="0" rIns="0" bIns="0" anchor="t" anchorCtr="0"/>
          <a:lstStyle>
            <a:lvl1pPr marL="448193" lvl="0" indent="-385944" algn="l">
              <a:lnSpc>
                <a:spcPct val="100000"/>
              </a:lnSpc>
              <a:spcBef>
                <a:spcPts val="1176"/>
              </a:spcBef>
              <a:spcAft>
                <a:spcPts val="0"/>
              </a:spcAft>
              <a:buClr>
                <a:schemeClr val="dk1"/>
              </a:buClr>
              <a:buSzPts val="2600"/>
              <a:buFont typeface="Noto Sans Symbols"/>
              <a:buChar char="·"/>
              <a:defRPr sz="2843" b="0">
                <a:latin typeface="Quattrocento Sans"/>
                <a:ea typeface="Quattrocento Sans"/>
                <a:cs typeface="Quattrocento Sans"/>
                <a:sym typeface="Quattrocento Sans"/>
              </a:defRPr>
            </a:lvl1pPr>
            <a:lvl2pPr marL="896386" lvl="1" indent="-336145" algn="l">
              <a:lnSpc>
                <a:spcPct val="100000"/>
              </a:lnSpc>
              <a:spcBef>
                <a:spcPts val="392"/>
              </a:spcBef>
              <a:spcAft>
                <a:spcPts val="0"/>
              </a:spcAft>
              <a:buClr>
                <a:schemeClr val="dk1"/>
              </a:buClr>
              <a:buSzPts val="1800"/>
              <a:buFont typeface="Noto Sans Symbols"/>
              <a:buChar char="·"/>
              <a:defRPr sz="1961" b="0"/>
            </a:lvl2pPr>
            <a:lvl3pPr marL="1344579" lvl="2" indent="-317470" algn="l">
              <a:lnSpc>
                <a:spcPct val="100000"/>
              </a:lnSpc>
              <a:spcBef>
                <a:spcPts val="294"/>
              </a:spcBef>
              <a:spcAft>
                <a:spcPts val="0"/>
              </a:spcAft>
              <a:buClr>
                <a:schemeClr val="dk1"/>
              </a:buClr>
              <a:buSzPts val="1500"/>
              <a:buFont typeface="Noto Sans Symbols"/>
              <a:buChar char="·"/>
              <a:defRPr sz="1568" b="0"/>
            </a:lvl3pPr>
            <a:lvl4pPr marL="1792773" lvl="3" indent="-305020" algn="l">
              <a:lnSpc>
                <a:spcPct val="100000"/>
              </a:lnSpc>
              <a:spcBef>
                <a:spcPts val="294"/>
              </a:spcBef>
              <a:spcAft>
                <a:spcPts val="0"/>
              </a:spcAft>
              <a:buClr>
                <a:schemeClr val="dk1"/>
              </a:buClr>
              <a:buSzPts val="1300"/>
              <a:buFont typeface="Noto Sans Symbols"/>
              <a:buChar char="·"/>
              <a:defRPr sz="1372" b="0"/>
            </a:lvl4pPr>
            <a:lvl5pPr marL="2240966" lvl="4" indent="-305020" algn="l">
              <a:lnSpc>
                <a:spcPct val="100000"/>
              </a:lnSpc>
              <a:spcBef>
                <a:spcPts val="294"/>
              </a:spcBef>
              <a:spcAft>
                <a:spcPts val="0"/>
              </a:spcAft>
              <a:buClr>
                <a:schemeClr val="dk1"/>
              </a:buClr>
              <a:buSzPts val="1300"/>
              <a:buFont typeface="Noto Sans Symbols"/>
              <a:buChar char="·"/>
              <a:defRPr sz="1372" b="0"/>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9720242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Only with grid">
  <p:cSld name="Title Only with grid">
    <p:spTree>
      <p:nvGrpSpPr>
        <p:cNvPr id="1" name="Shape 242"/>
        <p:cNvGrpSpPr/>
        <p:nvPr/>
      </p:nvGrpSpPr>
      <p:grpSpPr>
        <a:xfrm>
          <a:off x="0" y="0"/>
          <a:ext cx="0" cy="0"/>
          <a:chOff x="0" y="0"/>
          <a:chExt cx="0" cy="0"/>
        </a:xfrm>
      </p:grpSpPr>
      <p:sp>
        <p:nvSpPr>
          <p:cNvPr id="243" name="Google Shape;243;p59"/>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53459144"/>
      </p:ext>
    </p:extLst>
  </p:cSld>
  <p:clrMapOvr>
    <a:masterClrMapping/>
  </p:clrMapOvr>
  <p:transition>
    <p:fade/>
  </p:transition>
  <p:extLst>
    <p:ext uri="{DCECCB84-F9BA-43D5-87BE-67443E8EF086}">
      <p15:sldGuideLst xmlns:p15="http://schemas.microsoft.com/office/powerpoint/2012/main">
        <p15:guide id="1" pos="795">
          <p15:clr>
            <a:srgbClr val="A4A3A4"/>
          </p15:clr>
        </p15:guide>
        <p15:guide id="2" pos="981">
          <p15:clr>
            <a:srgbClr val="A4A3A4"/>
          </p15:clr>
        </p15:guide>
        <p15:guide id="3" pos="1401">
          <p15:clr>
            <a:srgbClr val="A4A3A4"/>
          </p15:clr>
        </p15:guide>
        <p15:guide id="4" pos="1587">
          <p15:clr>
            <a:srgbClr val="A4A3A4"/>
          </p15:clr>
        </p15:guide>
        <p15:guide id="5" pos="2006">
          <p15:clr>
            <a:srgbClr val="A4A3A4"/>
          </p15:clr>
        </p15:guide>
        <p15:guide id="6" pos="2193">
          <p15:clr>
            <a:srgbClr val="A4A3A4"/>
          </p15:clr>
        </p15:guide>
        <p15:guide id="7" pos="2612">
          <p15:clr>
            <a:srgbClr val="A4A3A4"/>
          </p15:clr>
        </p15:guide>
        <p15:guide id="8" pos="2799">
          <p15:clr>
            <a:srgbClr val="A4A3A4"/>
          </p15:clr>
        </p15:guide>
        <p15:guide id="9" pos="3218">
          <p15:clr>
            <a:srgbClr val="A4A3A4"/>
          </p15:clr>
        </p15:guide>
        <p15:guide id="10" pos="3405">
          <p15:clr>
            <a:srgbClr val="A4A3A4"/>
          </p15:clr>
        </p15:guide>
        <p15:guide id="11" pos="3824">
          <p15:clr>
            <a:srgbClr val="A4A3A4"/>
          </p15:clr>
        </p15:guide>
        <p15:guide id="12" pos="4011">
          <p15:clr>
            <a:srgbClr val="A4A3A4"/>
          </p15:clr>
        </p15:guide>
        <p15:guide id="13" pos="4430">
          <p15:clr>
            <a:srgbClr val="A4A3A4"/>
          </p15:clr>
        </p15:guide>
        <p15:guide id="14" pos="4617">
          <p15:clr>
            <a:srgbClr val="A4A3A4"/>
          </p15:clr>
        </p15:guide>
        <p15:guide id="15" pos="5036">
          <p15:clr>
            <a:srgbClr val="A4A3A4"/>
          </p15:clr>
        </p15:guide>
        <p15:guide id="16" pos="5223">
          <p15:clr>
            <a:srgbClr val="A4A3A4"/>
          </p15:clr>
        </p15:guide>
        <p15:guide id="17" pos="5640">
          <p15:clr>
            <a:srgbClr val="A4A3A4"/>
          </p15:clr>
        </p15:guide>
        <p15:guide id="18" pos="5829">
          <p15:clr>
            <a:srgbClr val="A4A3A4"/>
          </p15:clr>
        </p15:guide>
        <p15:guide id="19" pos="6246">
          <p15:clr>
            <a:srgbClr val="A4A3A4"/>
          </p15:clr>
        </p15:guide>
        <p15:guide id="20" pos="6434">
          <p15:clr>
            <a:srgbClr val="A4A3A4"/>
          </p15:clr>
        </p15:guide>
        <p15:guide id="21" pos="6852">
          <p15:clr>
            <a:srgbClr val="A4A3A4"/>
          </p15:clr>
        </p15:guide>
        <p15:guide id="22" pos="7038">
          <p15:clr>
            <a:srgbClr val="A4A3A4"/>
          </p15:clr>
        </p15:guide>
        <p15:guide id="23" orient="horz" pos="923">
          <p15:clr>
            <a:srgbClr val="5ACBF0"/>
          </p15:clr>
        </p15:guide>
        <p15:guide id="24" orient="horz" pos="1296">
          <p15:clr>
            <a:srgbClr val="5ACBF0"/>
          </p15:clr>
        </p15:guide>
        <p15:guide id="25" orient="horz" pos="2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70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5029451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244"/>
        <p:cNvGrpSpPr/>
        <p:nvPr/>
      </p:nvGrpSpPr>
      <p:grpSpPr>
        <a:xfrm>
          <a:off x="0" y="0"/>
          <a:ext cx="0" cy="0"/>
          <a:chOff x="0" y="0"/>
          <a:chExt cx="0" cy="0"/>
        </a:xfrm>
      </p:grpSpPr>
      <p:sp>
        <p:nvSpPr>
          <p:cNvPr id="245" name="Google Shape;245;p60"/>
          <p:cNvSpPr txBox="1">
            <a:spLocks noGrp="1"/>
          </p:cNvSpPr>
          <p:nvPr>
            <p:ph type="title"/>
          </p:nvPr>
        </p:nvSpPr>
        <p:spPr>
          <a:xfrm>
            <a:off x="584200" y="457200"/>
            <a:ext cx="5508248" cy="372387"/>
          </a:xfrm>
          <a:prstGeom prst="rect">
            <a:avLst/>
          </a:prstGeom>
          <a:noFill/>
          <a:ln>
            <a:noFill/>
          </a:ln>
        </p:spPr>
        <p:txBody>
          <a:bodyPr spcFirstLastPara="1" wrap="square" lIns="0" tIns="65275" rIns="0" bIns="0" anchor="t" anchorCtr="0"/>
          <a:lstStyle>
            <a:lvl1pPr lvl="0" algn="l">
              <a:lnSpc>
                <a:spcPct val="100000"/>
              </a:lnSpc>
              <a:spcBef>
                <a:spcPts val="0"/>
              </a:spcBef>
              <a:spcAft>
                <a:spcPts val="0"/>
              </a:spcAft>
              <a:buClr>
                <a:schemeClr val="dk1"/>
              </a:buClr>
              <a:buSzPts val="2000"/>
              <a:buFont typeface="Quattrocento Sans"/>
              <a:buNone/>
              <a:defRPr sz="1961">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64950181"/>
      </p:ext>
    </p:extLst>
  </p:cSld>
  <p:clrMapOvr>
    <a:masterClrMapping/>
  </p:clrMapOvr>
  <p:transition>
    <p:fade/>
  </p:transition>
  <p:extLst>
    <p:ext uri="{DCECCB84-F9BA-43D5-87BE-67443E8EF086}">
      <p15:sldGuideLst xmlns:p15="http://schemas.microsoft.com/office/powerpoint/2012/main">
        <p15:guide id="1" pos="795">
          <p15:clr>
            <a:srgbClr val="A4A3A4"/>
          </p15:clr>
        </p15:guide>
        <p15:guide id="2" pos="981">
          <p15:clr>
            <a:srgbClr val="A4A3A4"/>
          </p15:clr>
        </p15:guide>
        <p15:guide id="3" pos="1401">
          <p15:clr>
            <a:srgbClr val="A4A3A4"/>
          </p15:clr>
        </p15:guide>
        <p15:guide id="4" pos="1587">
          <p15:clr>
            <a:srgbClr val="A4A3A4"/>
          </p15:clr>
        </p15:guide>
        <p15:guide id="5" pos="2006">
          <p15:clr>
            <a:srgbClr val="A4A3A4"/>
          </p15:clr>
        </p15:guide>
        <p15:guide id="6" pos="2193">
          <p15:clr>
            <a:srgbClr val="A4A3A4"/>
          </p15:clr>
        </p15:guide>
        <p15:guide id="7" pos="2612">
          <p15:clr>
            <a:srgbClr val="A4A3A4"/>
          </p15:clr>
        </p15:guide>
        <p15:guide id="8" pos="2799">
          <p15:clr>
            <a:srgbClr val="A4A3A4"/>
          </p15:clr>
        </p15:guide>
        <p15:guide id="9" pos="3218">
          <p15:clr>
            <a:srgbClr val="A4A3A4"/>
          </p15:clr>
        </p15:guide>
        <p15:guide id="10" pos="3405">
          <p15:clr>
            <a:srgbClr val="A4A3A4"/>
          </p15:clr>
        </p15:guide>
        <p15:guide id="11" pos="3824">
          <p15:clr>
            <a:srgbClr val="A4A3A4"/>
          </p15:clr>
        </p15:guide>
        <p15:guide id="12" pos="4011">
          <p15:clr>
            <a:srgbClr val="A4A3A4"/>
          </p15:clr>
        </p15:guide>
        <p15:guide id="13" pos="4430">
          <p15:clr>
            <a:srgbClr val="A4A3A4"/>
          </p15:clr>
        </p15:guide>
        <p15:guide id="14" pos="4617">
          <p15:clr>
            <a:srgbClr val="A4A3A4"/>
          </p15:clr>
        </p15:guide>
        <p15:guide id="15" pos="5036">
          <p15:clr>
            <a:srgbClr val="A4A3A4"/>
          </p15:clr>
        </p15:guide>
        <p15:guide id="16" pos="5223">
          <p15:clr>
            <a:srgbClr val="A4A3A4"/>
          </p15:clr>
        </p15:guide>
        <p15:guide id="17" pos="5640">
          <p15:clr>
            <a:srgbClr val="A4A3A4"/>
          </p15:clr>
        </p15:guide>
        <p15:guide id="18" pos="5829">
          <p15:clr>
            <a:srgbClr val="A4A3A4"/>
          </p15:clr>
        </p15:guide>
        <p15:guide id="19" pos="6246">
          <p15:clr>
            <a:srgbClr val="A4A3A4"/>
          </p15:clr>
        </p15:guide>
        <p15:guide id="20" pos="6434">
          <p15:clr>
            <a:srgbClr val="A4A3A4"/>
          </p15:clr>
        </p15:guide>
        <p15:guide id="21" pos="6852">
          <p15:clr>
            <a:srgbClr val="A4A3A4"/>
          </p15:clr>
        </p15:guide>
        <p15:guide id="22" pos="7038">
          <p15:clr>
            <a:srgbClr val="A4A3A4"/>
          </p15:clr>
        </p15:guide>
        <p15:guide id="23" orient="horz" pos="923">
          <p15:clr>
            <a:srgbClr val="5ACBF0"/>
          </p15:clr>
        </p15:guide>
        <p15:guide id="24" orient="horz" pos="1296">
          <p15:clr>
            <a:srgbClr val="5ACBF0"/>
          </p15:clr>
        </p15:guide>
        <p15:guide id="25" orient="horz" pos="2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chemeClr val="dk2"/>
        </a:solidFill>
        <a:effectLst/>
      </p:bgPr>
    </p:bg>
    <p:spTree>
      <p:nvGrpSpPr>
        <p:cNvPr id="1" name="Shape 246"/>
        <p:cNvGrpSpPr/>
        <p:nvPr/>
      </p:nvGrpSpPr>
      <p:grpSpPr>
        <a:xfrm>
          <a:off x="0" y="0"/>
          <a:ext cx="0" cy="0"/>
          <a:chOff x="0" y="0"/>
          <a:chExt cx="0" cy="0"/>
        </a:xfrm>
      </p:grpSpPr>
      <p:sp>
        <p:nvSpPr>
          <p:cNvPr id="247" name="Google Shape;247;p61"/>
          <p:cNvSpPr txBox="1">
            <a:spLocks noGrp="1"/>
          </p:cNvSpPr>
          <p:nvPr>
            <p:ph type="title"/>
          </p:nvPr>
        </p:nvSpPr>
        <p:spPr>
          <a:xfrm>
            <a:off x="585216" y="3033223"/>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61"/>
          <p:cNvSpPr txBox="1">
            <a:spLocks noGrp="1"/>
          </p:cNvSpPr>
          <p:nvPr>
            <p:ph type="body" idx="1"/>
          </p:nvPr>
        </p:nvSpPr>
        <p:spPr>
          <a:xfrm>
            <a:off x="585216" y="3977319"/>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lt1"/>
              </a:buClr>
              <a:buSzPts val="1800"/>
              <a:buFont typeface="Arial"/>
              <a:buNone/>
              <a:defRPr sz="1961">
                <a:solidFill>
                  <a:schemeClr val="lt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85461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Demo slide 2">
  <p:cSld name="Demo slide 2">
    <p:bg>
      <p:bgPr>
        <a:solidFill>
          <a:schemeClr val="lt1"/>
        </a:solidFill>
        <a:effectLst/>
      </p:bgPr>
    </p:bg>
    <p:spTree>
      <p:nvGrpSpPr>
        <p:cNvPr id="1" name="Shape 249"/>
        <p:cNvGrpSpPr/>
        <p:nvPr/>
      </p:nvGrpSpPr>
      <p:grpSpPr>
        <a:xfrm>
          <a:off x="0" y="0"/>
          <a:ext cx="0" cy="0"/>
          <a:chOff x="0" y="0"/>
          <a:chExt cx="0" cy="0"/>
        </a:xfrm>
      </p:grpSpPr>
      <p:sp>
        <p:nvSpPr>
          <p:cNvPr id="250" name="Google Shape;250;p62"/>
          <p:cNvSpPr txBox="1">
            <a:spLocks noGrp="1"/>
          </p:cNvSpPr>
          <p:nvPr>
            <p:ph type="title"/>
          </p:nvPr>
        </p:nvSpPr>
        <p:spPr>
          <a:xfrm>
            <a:off x="585216" y="3033223"/>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700"/>
              <a:buFont typeface="Quattrocento Sans"/>
              <a:buNone/>
              <a:defRPr sz="3627"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62"/>
          <p:cNvSpPr txBox="1">
            <a:spLocks noGrp="1"/>
          </p:cNvSpPr>
          <p:nvPr>
            <p:ph type="body" idx="1"/>
          </p:nvPr>
        </p:nvSpPr>
        <p:spPr>
          <a:xfrm>
            <a:off x="585216" y="3977319"/>
            <a:ext cx="9143945" cy="307675"/>
          </a:xfrm>
          <a:prstGeom prst="rect">
            <a:avLst/>
          </a:prstGeom>
          <a:noFill/>
          <a:ln>
            <a:noFill/>
          </a:ln>
        </p:spPr>
        <p:txBody>
          <a:bodyPr spcFirstLastPara="1" wrap="square" lIns="0" tIns="0" rIns="0" bIns="0" anchor="t" anchorCtr="0"/>
          <a:lstStyle>
            <a:lvl1pPr marL="448193" lvl="0" indent="-224097" algn="l">
              <a:lnSpc>
                <a:spcPct val="100000"/>
              </a:lnSpc>
              <a:spcBef>
                <a:spcPts val="0"/>
              </a:spcBef>
              <a:spcAft>
                <a:spcPts val="0"/>
              </a:spcAft>
              <a:buClr>
                <a:schemeClr val="dk1"/>
              </a:buClr>
              <a:buSzPts val="1800"/>
              <a:buFont typeface="Arial"/>
              <a:buNone/>
              <a:defRPr sz="1961">
                <a:solidFill>
                  <a:schemeClr val="dk1"/>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dk1"/>
              </a:buClr>
              <a:buSzPts val="1700"/>
              <a:buChar char="·"/>
              <a:defRPr/>
            </a:lvl2pPr>
            <a:lvl3pPr marL="1344579" lvl="2" indent="-329920" algn="l">
              <a:lnSpc>
                <a:spcPct val="100000"/>
              </a:lnSpc>
              <a:spcBef>
                <a:spcPts val="392"/>
              </a:spcBef>
              <a:spcAft>
                <a:spcPts val="0"/>
              </a:spcAft>
              <a:buClr>
                <a:schemeClr val="dk1"/>
              </a:buClr>
              <a:buSzPts val="1700"/>
              <a:buChar char="·"/>
              <a:defRPr/>
            </a:lvl3pPr>
            <a:lvl4pPr marL="1792773" lvl="3" indent="-329920" algn="l">
              <a:lnSpc>
                <a:spcPct val="100000"/>
              </a:lnSpc>
              <a:spcBef>
                <a:spcPts val="392"/>
              </a:spcBef>
              <a:spcAft>
                <a:spcPts val="0"/>
              </a:spcAft>
              <a:buClr>
                <a:schemeClr val="dk1"/>
              </a:buClr>
              <a:buSzPts val="1700"/>
              <a:buChar char="·"/>
              <a:defRPr/>
            </a:lvl4pPr>
            <a:lvl5pPr marL="2240966" lvl="4" indent="-329920" algn="l">
              <a:lnSpc>
                <a:spcPct val="100000"/>
              </a:lnSpc>
              <a:spcBef>
                <a:spcPts val="392"/>
              </a:spcBef>
              <a:spcAft>
                <a:spcPts val="0"/>
              </a:spcAft>
              <a:buClr>
                <a:schemeClr val="dk1"/>
              </a:buClr>
              <a:buSzPts val="1700"/>
              <a:buChar char="·"/>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8732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Video slide">
  <p:cSld name="Video slide">
    <p:bg>
      <p:bgPr>
        <a:solidFill>
          <a:schemeClr val="dk2"/>
        </a:solidFill>
        <a:effectLst/>
      </p:bgPr>
    </p:bg>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3723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4">
          <p15:clr>
            <a:srgbClr val="5ACBF0"/>
          </p15:clr>
        </p15:guide>
        <p15:guide id="3" orient="horz" pos="1952">
          <p15:clr>
            <a:srgbClr val="5ACBF0"/>
          </p15:clr>
        </p15:guide>
        <p15:guide id="4" orient="horz" pos="25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Video slide 2">
  <p:cSld name="Video slide 2">
    <p:bg>
      <p:bgPr>
        <a:solidFill>
          <a:schemeClr val="lt1"/>
        </a:solidFill>
        <a:effectLst/>
      </p:bgPr>
    </p:bg>
    <p:spTree>
      <p:nvGrpSpPr>
        <p:cNvPr id="1" name="Shape 254"/>
        <p:cNvGrpSpPr/>
        <p:nvPr/>
      </p:nvGrpSpPr>
      <p:grpSpPr>
        <a:xfrm>
          <a:off x="0" y="0"/>
          <a:ext cx="0" cy="0"/>
          <a:chOff x="0" y="0"/>
          <a:chExt cx="0" cy="0"/>
        </a:xfrm>
      </p:grpSpPr>
      <p:sp>
        <p:nvSpPr>
          <p:cNvPr id="255" name="Google Shape;255;p64"/>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700"/>
              <a:buFont typeface="Quattrocento Sans"/>
              <a:buNone/>
              <a:defRPr sz="3627"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81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4">
          <p15:clr>
            <a:srgbClr val="5ACBF0"/>
          </p15:clr>
        </p15:guide>
        <p15:guide id="3" orient="horz" pos="1952">
          <p15:clr>
            <a:srgbClr val="5ACBF0"/>
          </p15:clr>
        </p15:guide>
        <p15:guide id="4" orient="horz" pos="255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256"/>
        <p:cNvGrpSpPr/>
        <p:nvPr/>
      </p:nvGrpSpPr>
      <p:grpSpPr>
        <a:xfrm>
          <a:off x="0" y="0"/>
          <a:ext cx="0" cy="0"/>
          <a:chOff x="0" y="0"/>
          <a:chExt cx="0" cy="0"/>
        </a:xfrm>
      </p:grpSpPr>
      <p:sp>
        <p:nvSpPr>
          <p:cNvPr id="257" name="Google Shape;257;p65"/>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lt1"/>
              </a:buClr>
              <a:buSzPts val="3700"/>
              <a:buFont typeface="Quattrocento Sans"/>
              <a:buNone/>
              <a:defRPr sz="3627" b="1" cap="non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1990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guide id="4" orient="horz" pos="255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258"/>
        <p:cNvGrpSpPr/>
        <p:nvPr/>
      </p:nvGrpSpPr>
      <p:grpSpPr>
        <a:xfrm>
          <a:off x="0" y="0"/>
          <a:ext cx="0" cy="0"/>
          <a:chOff x="0" y="0"/>
          <a:chExt cx="0" cy="0"/>
        </a:xfrm>
      </p:grpSpPr>
      <p:sp>
        <p:nvSpPr>
          <p:cNvPr id="259" name="Google Shape;259;p66"/>
          <p:cNvSpPr txBox="1">
            <a:spLocks noGrp="1"/>
          </p:cNvSpPr>
          <p:nvPr>
            <p:ph type="title"/>
          </p:nvPr>
        </p:nvSpPr>
        <p:spPr>
          <a:xfrm>
            <a:off x="585216" y="3035808"/>
            <a:ext cx="9143945" cy="498575"/>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700"/>
              <a:buFont typeface="Quattrocento Sans"/>
              <a:buNone/>
              <a:defRPr sz="3627"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567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260"/>
        <p:cNvGrpSpPr/>
        <p:nvPr/>
      </p:nvGrpSpPr>
      <p:grpSpPr>
        <a:xfrm>
          <a:off x="0" y="0"/>
          <a:ext cx="0" cy="0"/>
          <a:chOff x="0" y="0"/>
          <a:chExt cx="0" cy="0"/>
        </a:xfrm>
      </p:grpSpPr>
    </p:spTree>
    <p:extLst>
      <p:ext uri="{BB962C8B-B14F-4D97-AF65-F5344CB8AC3E}">
        <p14:creationId xmlns:p14="http://schemas.microsoft.com/office/powerpoint/2010/main" val="3798204808"/>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1297">
          <p15:clr>
            <a:srgbClr val="5ACBF0"/>
          </p15:clr>
        </p15:guide>
        <p15:guide id="3" orient="horz" pos="29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spTree>
      <p:nvGrpSpPr>
        <p:cNvPr id="1" name="Shape 261"/>
        <p:cNvGrpSpPr/>
        <p:nvPr/>
      </p:nvGrpSpPr>
      <p:grpSpPr>
        <a:xfrm>
          <a:off x="0" y="0"/>
          <a:ext cx="0" cy="0"/>
          <a:chOff x="0" y="0"/>
          <a:chExt cx="0" cy="0"/>
        </a:xfrm>
      </p:grpSpPr>
      <p:sp>
        <p:nvSpPr>
          <p:cNvPr id="262" name="Google Shape;262;p68"/>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3700"/>
              <a:buFont typeface="Quattrocento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68"/>
          <p:cNvSpPr txBox="1">
            <a:spLocks noGrp="1"/>
          </p:cNvSpPr>
          <p:nvPr>
            <p:ph type="body" idx="1"/>
          </p:nvPr>
        </p:nvSpPr>
        <p:spPr>
          <a:xfrm>
            <a:off x="588263" y="1436688"/>
            <a:ext cx="11018261" cy="1908409"/>
          </a:xfrm>
          <a:prstGeom prst="rect">
            <a:avLst/>
          </a:prstGeom>
          <a:noFill/>
          <a:ln>
            <a:noFill/>
          </a:ln>
        </p:spPr>
        <p:txBody>
          <a:bodyPr spcFirstLastPara="1" wrap="square" lIns="0" tIns="0" rIns="0" bIns="0" anchor="t" anchorCtr="0"/>
          <a:lstStyle>
            <a:lvl1pPr marL="448193" lvl="0" indent="-224097" algn="l">
              <a:lnSpc>
                <a:spcPct val="100000"/>
              </a:lnSpc>
              <a:spcBef>
                <a:spcPts val="588"/>
              </a:spcBef>
              <a:spcAft>
                <a:spcPts val="0"/>
              </a:spcAft>
              <a:buClr>
                <a:schemeClr val="dk1"/>
              </a:buClr>
              <a:buSzPts val="2600"/>
              <a:buNone/>
              <a:defRPr sz="2843">
                <a:solidFill>
                  <a:schemeClr val="dk1"/>
                </a:solidFill>
                <a:latin typeface="Consolas"/>
                <a:ea typeface="Consolas"/>
                <a:cs typeface="Consolas"/>
                <a:sym typeface="Consolas"/>
              </a:defRPr>
            </a:lvl1pPr>
            <a:lvl2pPr marL="896386" lvl="1" indent="-224097" algn="l">
              <a:lnSpc>
                <a:spcPct val="100000"/>
              </a:lnSpc>
              <a:spcBef>
                <a:spcPts val="490"/>
              </a:spcBef>
              <a:spcAft>
                <a:spcPts val="0"/>
              </a:spcAft>
              <a:buClr>
                <a:schemeClr val="dk1"/>
              </a:buClr>
              <a:buSzPts val="2200"/>
              <a:buNone/>
              <a:defRPr sz="2353">
                <a:solidFill>
                  <a:schemeClr val="dk1"/>
                </a:solidFill>
                <a:latin typeface="Consolas"/>
                <a:ea typeface="Consolas"/>
                <a:cs typeface="Consolas"/>
                <a:sym typeface="Consolas"/>
              </a:defRPr>
            </a:lvl2pPr>
            <a:lvl3pPr marL="1344579" lvl="2" indent="-224097" algn="l">
              <a:lnSpc>
                <a:spcPct val="100000"/>
              </a:lnSpc>
              <a:spcBef>
                <a:spcPts val="392"/>
              </a:spcBef>
              <a:spcAft>
                <a:spcPts val="0"/>
              </a:spcAft>
              <a:buClr>
                <a:schemeClr val="dk1"/>
              </a:buClr>
              <a:buSzPts val="1800"/>
              <a:buNone/>
              <a:defRPr sz="1961">
                <a:solidFill>
                  <a:schemeClr val="dk1"/>
                </a:solidFill>
                <a:latin typeface="Consolas"/>
                <a:ea typeface="Consolas"/>
                <a:cs typeface="Consolas"/>
                <a:sym typeface="Consolas"/>
              </a:defRPr>
            </a:lvl3pPr>
            <a:lvl4pPr marL="1792773" lvl="3" indent="-224097" algn="l">
              <a:lnSpc>
                <a:spcPct val="100000"/>
              </a:lnSpc>
              <a:spcBef>
                <a:spcPts val="392"/>
              </a:spcBef>
              <a:spcAft>
                <a:spcPts val="0"/>
              </a:spcAft>
              <a:buClr>
                <a:schemeClr val="dk1"/>
              </a:buClr>
              <a:buSzPts val="1700"/>
              <a:buNone/>
              <a:defRPr sz="1765">
                <a:solidFill>
                  <a:schemeClr val="dk1"/>
                </a:solidFill>
                <a:latin typeface="Consolas"/>
                <a:ea typeface="Consolas"/>
                <a:cs typeface="Consolas"/>
                <a:sym typeface="Consolas"/>
              </a:defRPr>
            </a:lvl4pPr>
            <a:lvl5pPr marL="2240966" lvl="4" indent="-224097" algn="l">
              <a:lnSpc>
                <a:spcPct val="100000"/>
              </a:lnSpc>
              <a:spcBef>
                <a:spcPts val="392"/>
              </a:spcBef>
              <a:spcAft>
                <a:spcPts val="0"/>
              </a:spcAft>
              <a:buClr>
                <a:schemeClr val="dk1"/>
              </a:buClr>
              <a:buSzPts val="1700"/>
              <a:buNone/>
              <a:defRPr sz="1765">
                <a:solidFill>
                  <a:schemeClr val="dk1"/>
                </a:solidFill>
                <a:latin typeface="Consolas"/>
                <a:ea typeface="Consolas"/>
                <a:cs typeface="Consolas"/>
                <a:sym typeface="Consolas"/>
              </a:defRPr>
            </a:lvl5pPr>
            <a:lvl6pPr marL="2689159" lvl="5" indent="-336145" algn="l">
              <a:lnSpc>
                <a:spcPct val="100000"/>
              </a:lnSpc>
              <a:spcBef>
                <a:spcPts val="392"/>
              </a:spcBef>
              <a:spcAft>
                <a:spcPts val="0"/>
              </a:spcAft>
              <a:buClr>
                <a:schemeClr val="dk1"/>
              </a:buClr>
              <a:buSzPts val="1800"/>
              <a:buChar char="•"/>
              <a:defRPr/>
            </a:lvl6pPr>
            <a:lvl7pPr marL="3137352" lvl="6" indent="-336145" algn="l">
              <a:lnSpc>
                <a:spcPct val="100000"/>
              </a:lnSpc>
              <a:spcBef>
                <a:spcPts val="392"/>
              </a:spcBef>
              <a:spcAft>
                <a:spcPts val="0"/>
              </a:spcAft>
              <a:buClr>
                <a:schemeClr val="dk1"/>
              </a:buClr>
              <a:buSzPts val="1800"/>
              <a:buChar char="•"/>
              <a:defRPr/>
            </a:lvl7pPr>
            <a:lvl8pPr marL="3585545" lvl="7" indent="-336145" algn="l">
              <a:lnSpc>
                <a:spcPct val="100000"/>
              </a:lnSpc>
              <a:spcBef>
                <a:spcPts val="392"/>
              </a:spcBef>
              <a:spcAft>
                <a:spcPts val="0"/>
              </a:spcAft>
              <a:buClr>
                <a:schemeClr val="dk1"/>
              </a:buClr>
              <a:buSzPts val="1800"/>
              <a:buChar char="•"/>
              <a:defRPr/>
            </a:lvl8pPr>
            <a:lvl9pPr marL="4033738" lvl="8" indent="-336145" algn="l">
              <a:lnSpc>
                <a:spcPct val="100000"/>
              </a:lnSpc>
              <a:spcBef>
                <a:spcPts val="392"/>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99417769"/>
      </p:ext>
    </p:extLst>
  </p:cSld>
  <p:clrMapOvr>
    <a:masterClrMapping/>
  </p:clrMapOvr>
  <p:transition>
    <p:fade/>
  </p:transition>
  <p:extLst>
    <p:ext uri="{DCECCB84-F9BA-43D5-87BE-67443E8EF086}">
      <p15:sldGuideLst xmlns:p15="http://schemas.microsoft.com/office/powerpoint/2012/main">
        <p15:guide id="1" orient="horz" pos="1297">
          <p15:clr>
            <a:srgbClr val="5ACBF0"/>
          </p15:clr>
        </p15:guide>
        <p15:guide id="2" orient="horz" pos="923">
          <p15:clr>
            <a:srgbClr val="5ACBF0"/>
          </p15:clr>
        </p15:guide>
        <p15:guide id="3" orient="horz" pos="29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264"/>
        <p:cNvGrpSpPr/>
        <p:nvPr/>
      </p:nvGrpSpPr>
      <p:grpSpPr>
        <a:xfrm>
          <a:off x="0" y="0"/>
          <a:ext cx="0" cy="0"/>
          <a:chOff x="0" y="0"/>
          <a:chExt cx="0" cy="0"/>
        </a:xfrm>
      </p:grpSpPr>
      <p:sp>
        <p:nvSpPr>
          <p:cNvPr id="265" name="Google Shape;265;p69"/>
          <p:cNvSpPr txBox="1"/>
          <p:nvPr/>
        </p:nvSpPr>
        <p:spPr>
          <a:xfrm>
            <a:off x="584200" y="6161316"/>
            <a:ext cx="4482124" cy="107657"/>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700"/>
              <a:buFont typeface="Arial"/>
              <a:buNone/>
            </a:pPr>
            <a:r>
              <a:rPr lang="en-US" sz="686" b="0" i="0" u="none" strike="noStrike" cap="none">
                <a:solidFill>
                  <a:schemeClr val="lt1"/>
                </a:solidFill>
                <a:latin typeface="Quattrocento Sans"/>
                <a:ea typeface="Quattrocento Sans"/>
                <a:cs typeface="Quattrocento Sans"/>
                <a:sym typeface="Quattrocento Sans"/>
              </a:rPr>
              <a:t>© Copyright Microsoft Corporation. All rights reserved. </a:t>
            </a:r>
            <a:endParaRPr sz="1372" b="0" i="0" u="none" strike="noStrike" cap="none">
              <a:solidFill>
                <a:srgbClr val="000000"/>
              </a:solidFill>
              <a:latin typeface="Arial"/>
              <a:ea typeface="Arial"/>
              <a:cs typeface="Arial"/>
              <a:sym typeface="Arial"/>
            </a:endParaRPr>
          </a:p>
        </p:txBody>
      </p:sp>
      <p:pic>
        <p:nvPicPr>
          <p:cNvPr id="266" name="Google Shape;266;p69" descr="Microsoft logo white text version"/>
          <p:cNvPicPr preferRelativeResize="0"/>
          <p:nvPr/>
        </p:nvPicPr>
        <p:blipFill rotWithShape="1">
          <a:blip r:embed="rId2">
            <a:alphaModFix/>
          </a:blip>
          <a:srcRect/>
          <a:stretch/>
        </p:blipFill>
        <p:spPr>
          <a:xfrm>
            <a:off x="584200" y="585788"/>
            <a:ext cx="1366049" cy="292607"/>
          </a:xfrm>
          <a:prstGeom prst="rect">
            <a:avLst/>
          </a:prstGeom>
          <a:noFill/>
          <a:ln>
            <a:noFill/>
          </a:ln>
        </p:spPr>
      </p:pic>
    </p:spTree>
    <p:extLst>
      <p:ext uri="{BB962C8B-B14F-4D97-AF65-F5344CB8AC3E}">
        <p14:creationId xmlns:p14="http://schemas.microsoft.com/office/powerpoint/2010/main" val="30417238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1026175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rgbClr val="000000"/>
        </a:solidFill>
        <a:effectLst/>
      </p:bgPr>
    </p:bg>
    <p:spTree>
      <p:nvGrpSpPr>
        <p:cNvPr id="1" name="Shape 267"/>
        <p:cNvGrpSpPr/>
        <p:nvPr/>
      </p:nvGrpSpPr>
      <p:grpSpPr>
        <a:xfrm>
          <a:off x="0" y="0"/>
          <a:ext cx="0" cy="0"/>
          <a:chOff x="0" y="0"/>
          <a:chExt cx="0" cy="0"/>
        </a:xfrm>
      </p:grpSpPr>
      <p:sp>
        <p:nvSpPr>
          <p:cNvPr id="268" name="Google Shape;268;p70"/>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lt1"/>
              </a:buClr>
              <a:buSzPts val="3700"/>
              <a:buFont typeface="Quattrocento Sans"/>
              <a:buNone/>
              <a:defRPr b="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70"/>
          <p:cNvSpPr txBox="1">
            <a:spLocks noGrp="1"/>
          </p:cNvSpPr>
          <p:nvPr>
            <p:ph type="body" idx="1"/>
          </p:nvPr>
        </p:nvSpPr>
        <p:spPr>
          <a:xfrm>
            <a:off x="584200" y="1436688"/>
            <a:ext cx="11018555" cy="2216084"/>
          </a:xfrm>
          <a:prstGeom prst="rect">
            <a:avLst/>
          </a:prstGeom>
          <a:noFill/>
          <a:ln>
            <a:noFill/>
          </a:ln>
        </p:spPr>
        <p:txBody>
          <a:bodyPr spcFirstLastPara="1" wrap="square" lIns="0" tIns="0" rIns="0" bIns="0" anchor="t" anchorCtr="0"/>
          <a:lstStyle>
            <a:lvl1pPr marL="448193" lvl="0" indent="-429518" algn="l">
              <a:lnSpc>
                <a:spcPct val="100000"/>
              </a:lnSpc>
              <a:spcBef>
                <a:spcPts val="686"/>
              </a:spcBef>
              <a:spcAft>
                <a:spcPts val="0"/>
              </a:spcAft>
              <a:buClr>
                <a:schemeClr val="lt1"/>
              </a:buClr>
              <a:buSzPts val="3300"/>
              <a:buChar char="·"/>
              <a:defRPr sz="3627">
                <a:latin typeface="Quattrocento Sans"/>
                <a:ea typeface="Quattrocento Sans"/>
                <a:cs typeface="Quattrocento Sans"/>
                <a:sym typeface="Quattrocento Sans"/>
              </a:defRPr>
            </a:lvl1pPr>
            <a:lvl2pPr marL="896386" lvl="1" indent="-385944" algn="l">
              <a:lnSpc>
                <a:spcPct val="100000"/>
              </a:lnSpc>
              <a:spcBef>
                <a:spcPts val="588"/>
              </a:spcBef>
              <a:spcAft>
                <a:spcPts val="0"/>
              </a:spcAft>
              <a:buClr>
                <a:schemeClr val="lt1"/>
              </a:buClr>
              <a:buSzPts val="2600"/>
              <a:buChar char="·"/>
              <a:defRPr sz="2843">
                <a:latin typeface="Quattrocento Sans"/>
                <a:ea typeface="Quattrocento Sans"/>
                <a:cs typeface="Quattrocento Sans"/>
                <a:sym typeface="Quattrocento Sans"/>
              </a:defRPr>
            </a:lvl2pPr>
            <a:lvl3pPr marL="1344579" lvl="2" indent="-361044" algn="l">
              <a:lnSpc>
                <a:spcPct val="100000"/>
              </a:lnSpc>
              <a:spcBef>
                <a:spcPts val="490"/>
              </a:spcBef>
              <a:spcAft>
                <a:spcPts val="0"/>
              </a:spcAft>
              <a:buClr>
                <a:schemeClr val="lt1"/>
              </a:buClr>
              <a:buSzPts val="2200"/>
              <a:buChar char="·"/>
              <a:defRPr sz="2353">
                <a:latin typeface="Quattrocento Sans"/>
                <a:ea typeface="Quattrocento Sans"/>
                <a:cs typeface="Quattrocento Sans"/>
                <a:sym typeface="Quattrocento Sans"/>
              </a:defRPr>
            </a:lvl3pPr>
            <a:lvl4pPr marL="1792773" lvl="3" indent="-336145" algn="l">
              <a:lnSpc>
                <a:spcPct val="100000"/>
              </a:lnSpc>
              <a:spcBef>
                <a:spcPts val="392"/>
              </a:spcBef>
              <a:spcAft>
                <a:spcPts val="0"/>
              </a:spcAft>
              <a:buClr>
                <a:schemeClr val="lt1"/>
              </a:buClr>
              <a:buSzPts val="1800"/>
              <a:buChar char="·"/>
              <a:defRPr sz="1961">
                <a:latin typeface="Quattrocento Sans"/>
                <a:ea typeface="Quattrocento Sans"/>
                <a:cs typeface="Quattrocento Sans"/>
                <a:sym typeface="Quattrocento Sans"/>
              </a:defRPr>
            </a:lvl4pPr>
            <a:lvl5pPr marL="2240966" lvl="4" indent="-329920" algn="l">
              <a:lnSpc>
                <a:spcPct val="100000"/>
              </a:lnSpc>
              <a:spcBef>
                <a:spcPts val="392"/>
              </a:spcBef>
              <a:spcAft>
                <a:spcPts val="0"/>
              </a:spcAft>
              <a:buClr>
                <a:schemeClr val="lt1"/>
              </a:buClr>
              <a:buSzPts val="1700"/>
              <a:buChar char="·"/>
              <a:defRPr sz="1765">
                <a:latin typeface="Quattrocento Sans"/>
                <a:ea typeface="Quattrocento Sans"/>
                <a:cs typeface="Quattrocento Sans"/>
                <a:sym typeface="Quattrocento Sans"/>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
        <p:nvSpPr>
          <p:cNvPr id="270" name="Google Shape;270;p70"/>
          <p:cNvSpPr txBox="1">
            <a:spLocks noGrp="1"/>
          </p:cNvSpPr>
          <p:nvPr>
            <p:ph type="body" idx="2"/>
          </p:nvPr>
        </p:nvSpPr>
        <p:spPr>
          <a:xfrm>
            <a:off x="2" y="6269038"/>
            <a:ext cx="12192025" cy="588877"/>
          </a:xfrm>
          <a:prstGeom prst="rect">
            <a:avLst/>
          </a:prstGeom>
          <a:solidFill>
            <a:srgbClr val="FFFF99"/>
          </a:solidFill>
          <a:ln>
            <a:noFill/>
          </a:ln>
        </p:spPr>
        <p:txBody>
          <a:bodyPr spcFirstLastPara="1" wrap="square" lIns="158550" tIns="79275" rIns="158550" bIns="46625" anchor="b" anchorCtr="0"/>
          <a:lstStyle>
            <a:lvl1pPr marL="448193" lvl="0" indent="-224097" algn="r">
              <a:lnSpc>
                <a:spcPct val="100000"/>
              </a:lnSpc>
              <a:spcBef>
                <a:spcPts val="784"/>
              </a:spcBef>
              <a:spcAft>
                <a:spcPts val="0"/>
              </a:spcAft>
              <a:buClr>
                <a:srgbClr val="000000"/>
              </a:buClr>
              <a:buSzPts val="3400"/>
              <a:buFont typeface="Arial"/>
              <a:buNone/>
              <a:defRPr sz="3725">
                <a:solidFill>
                  <a:srgbClr val="000000"/>
                </a:solidFill>
                <a:latin typeface="Quattrocento Sans"/>
                <a:ea typeface="Quattrocento Sans"/>
                <a:cs typeface="Quattrocento Sans"/>
                <a:sym typeface="Quattrocento Sans"/>
              </a:defRPr>
            </a:lvl1pPr>
            <a:lvl2pPr marL="896386" lvl="1" indent="-329920" algn="l">
              <a:lnSpc>
                <a:spcPct val="100000"/>
              </a:lnSpc>
              <a:spcBef>
                <a:spcPts val="392"/>
              </a:spcBef>
              <a:spcAft>
                <a:spcPts val="0"/>
              </a:spcAft>
              <a:buClr>
                <a:schemeClr val="lt1"/>
              </a:buClr>
              <a:buSzPts val="1700"/>
              <a:buChar char="·"/>
              <a:defRPr/>
            </a:lvl2pPr>
            <a:lvl3pPr marL="1344579" lvl="2" indent="-329920" algn="l">
              <a:lnSpc>
                <a:spcPct val="100000"/>
              </a:lnSpc>
              <a:spcBef>
                <a:spcPts val="392"/>
              </a:spcBef>
              <a:spcAft>
                <a:spcPts val="0"/>
              </a:spcAft>
              <a:buClr>
                <a:schemeClr val="lt1"/>
              </a:buClr>
              <a:buSzPts val="1700"/>
              <a:buChar char="·"/>
              <a:defRPr/>
            </a:lvl3pPr>
            <a:lvl4pPr marL="1792773" lvl="3" indent="-329920" algn="l">
              <a:lnSpc>
                <a:spcPct val="100000"/>
              </a:lnSpc>
              <a:spcBef>
                <a:spcPts val="392"/>
              </a:spcBef>
              <a:spcAft>
                <a:spcPts val="0"/>
              </a:spcAft>
              <a:buClr>
                <a:schemeClr val="lt1"/>
              </a:buClr>
              <a:buSzPts val="1700"/>
              <a:buChar char="·"/>
              <a:defRPr/>
            </a:lvl4pPr>
            <a:lvl5pPr marL="2240966" lvl="4" indent="-329920" algn="l">
              <a:lnSpc>
                <a:spcPct val="100000"/>
              </a:lnSpc>
              <a:spcBef>
                <a:spcPts val="392"/>
              </a:spcBef>
              <a:spcAft>
                <a:spcPts val="0"/>
              </a:spcAft>
              <a:buClr>
                <a:schemeClr val="lt1"/>
              </a:buClr>
              <a:buSzPts val="1700"/>
              <a:buChar char="·"/>
              <a:defRPr/>
            </a:lvl5pPr>
            <a:lvl6pPr marL="2689159" lvl="5" indent="-336145" algn="l">
              <a:lnSpc>
                <a:spcPct val="100000"/>
              </a:lnSpc>
              <a:spcBef>
                <a:spcPts val="392"/>
              </a:spcBef>
              <a:spcAft>
                <a:spcPts val="0"/>
              </a:spcAft>
              <a:buClr>
                <a:schemeClr val="lt1"/>
              </a:buClr>
              <a:buSzPts val="1800"/>
              <a:buChar char="•"/>
              <a:defRPr/>
            </a:lvl6pPr>
            <a:lvl7pPr marL="3137352" lvl="6" indent="-336145" algn="l">
              <a:lnSpc>
                <a:spcPct val="100000"/>
              </a:lnSpc>
              <a:spcBef>
                <a:spcPts val="392"/>
              </a:spcBef>
              <a:spcAft>
                <a:spcPts val="0"/>
              </a:spcAft>
              <a:buClr>
                <a:schemeClr val="lt1"/>
              </a:buClr>
              <a:buSzPts val="1800"/>
              <a:buChar char="•"/>
              <a:defRPr/>
            </a:lvl7pPr>
            <a:lvl8pPr marL="3585545" lvl="7" indent="-336145" algn="l">
              <a:lnSpc>
                <a:spcPct val="100000"/>
              </a:lnSpc>
              <a:spcBef>
                <a:spcPts val="392"/>
              </a:spcBef>
              <a:spcAft>
                <a:spcPts val="0"/>
              </a:spcAft>
              <a:buClr>
                <a:schemeClr val="lt1"/>
              </a:buClr>
              <a:buSzPts val="1800"/>
              <a:buChar char="•"/>
              <a:defRPr/>
            </a:lvl8pPr>
            <a:lvl9pPr marL="4033738" lvl="8" indent="-336145" algn="l">
              <a:lnSpc>
                <a:spcPct val="100000"/>
              </a:lnSpc>
              <a:spcBef>
                <a:spcPts val="392"/>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85092268"/>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Blank Accent Color 1">
  <p:cSld name="Blank Accent Color 1">
    <p:bg>
      <p:bgPr>
        <a:solidFill>
          <a:srgbClr val="0089CF"/>
        </a:solidFill>
        <a:effectLst/>
      </p:bgPr>
    </p:bg>
    <p:spTree>
      <p:nvGrpSpPr>
        <p:cNvPr id="1" name="Shape 271"/>
        <p:cNvGrpSpPr/>
        <p:nvPr/>
      </p:nvGrpSpPr>
      <p:grpSpPr>
        <a:xfrm>
          <a:off x="0" y="0"/>
          <a:ext cx="0" cy="0"/>
          <a:chOff x="0" y="0"/>
          <a:chExt cx="0" cy="0"/>
        </a:xfrm>
      </p:grpSpPr>
    </p:spTree>
    <p:extLst>
      <p:ext uri="{BB962C8B-B14F-4D97-AF65-F5344CB8AC3E}">
        <p14:creationId xmlns:p14="http://schemas.microsoft.com/office/powerpoint/2010/main" val="183068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Blank_White">
  <p:cSld name="Blank_White">
    <p:spTree>
      <p:nvGrpSpPr>
        <p:cNvPr id="1" name="Shape 272"/>
        <p:cNvGrpSpPr/>
        <p:nvPr/>
      </p:nvGrpSpPr>
      <p:grpSpPr>
        <a:xfrm>
          <a:off x="0" y="0"/>
          <a:ext cx="0" cy="0"/>
          <a:chOff x="0" y="0"/>
          <a:chExt cx="0" cy="0"/>
        </a:xfrm>
      </p:grpSpPr>
    </p:spTree>
    <p:extLst>
      <p:ext uri="{BB962C8B-B14F-4D97-AF65-F5344CB8AC3E}">
        <p14:creationId xmlns:p14="http://schemas.microsoft.com/office/powerpoint/2010/main" val="299884924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2_Title &amp; 2-color Non-bulleted text">
  <p:cSld name="2_Title &amp; 2-color Non-bulleted text">
    <p:spTree>
      <p:nvGrpSpPr>
        <p:cNvPr id="1" name="Shape 273"/>
        <p:cNvGrpSpPr/>
        <p:nvPr/>
      </p:nvGrpSpPr>
      <p:grpSpPr>
        <a:xfrm>
          <a:off x="0" y="0"/>
          <a:ext cx="0" cy="0"/>
          <a:chOff x="0" y="0"/>
          <a:chExt cx="0" cy="0"/>
        </a:xfrm>
      </p:grpSpPr>
      <p:sp>
        <p:nvSpPr>
          <p:cNvPr id="274" name="Google Shape;274;p73"/>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0145371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Only - gray, left">
  <p:cSld name="Title Only - gray, left">
    <p:spTree>
      <p:nvGrpSpPr>
        <p:cNvPr id="1" name="Shape 275"/>
        <p:cNvGrpSpPr/>
        <p:nvPr/>
      </p:nvGrpSpPr>
      <p:grpSpPr>
        <a:xfrm>
          <a:off x="0" y="0"/>
          <a:ext cx="0" cy="0"/>
          <a:chOff x="0" y="0"/>
          <a:chExt cx="0" cy="0"/>
        </a:xfrm>
      </p:grpSpPr>
      <p:sp>
        <p:nvSpPr>
          <p:cNvPr id="276" name="Google Shape;276;p74"/>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lvl="0" algn="l">
              <a:lnSpc>
                <a:spcPct val="100000"/>
              </a:lnSpc>
              <a:spcBef>
                <a:spcPts val="0"/>
              </a:spcBef>
              <a:spcAft>
                <a:spcPts val="0"/>
              </a:spcAft>
              <a:buClr>
                <a:schemeClr val="dk1"/>
              </a:buClr>
              <a:buSzPts val="4100"/>
              <a:buFont typeface="Quattrocento Sans"/>
              <a:buNone/>
              <a:defRPr sz="401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1477181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ection Title Accent Color 1">
  <p:cSld name="Section Title Accent Color 1">
    <p:bg>
      <p:bgPr>
        <a:solidFill>
          <a:schemeClr val="accent1"/>
        </a:solidFill>
        <a:effectLst/>
      </p:bgPr>
    </p:bg>
    <p:spTree>
      <p:nvGrpSpPr>
        <p:cNvPr id="1" name="Shape 277"/>
        <p:cNvGrpSpPr/>
        <p:nvPr/>
      </p:nvGrpSpPr>
      <p:grpSpPr>
        <a:xfrm>
          <a:off x="0" y="0"/>
          <a:ext cx="0" cy="0"/>
          <a:chOff x="0" y="0"/>
          <a:chExt cx="0" cy="0"/>
        </a:xfrm>
      </p:grpSpPr>
      <p:sp>
        <p:nvSpPr>
          <p:cNvPr id="278" name="Google Shape;278;p75"/>
          <p:cNvSpPr txBox="1">
            <a:spLocks noGrp="1"/>
          </p:cNvSpPr>
          <p:nvPr>
            <p:ph type="title"/>
          </p:nvPr>
        </p:nvSpPr>
        <p:spPr>
          <a:xfrm>
            <a:off x="269241" y="2084174"/>
            <a:ext cx="11653523" cy="1270409"/>
          </a:xfrm>
          <a:prstGeom prst="rect">
            <a:avLst/>
          </a:prstGeom>
          <a:noFill/>
          <a:ln>
            <a:noFill/>
          </a:ln>
        </p:spPr>
        <p:txBody>
          <a:bodyPr spcFirstLastPara="1" wrap="square" lIns="0" tIns="93250" rIns="0" bIns="93250" anchor="t" anchorCtr="0"/>
          <a:lstStyle>
            <a:lvl1pPr lvl="0" algn="l">
              <a:lnSpc>
                <a:spcPct val="100000"/>
              </a:lnSpc>
              <a:spcBef>
                <a:spcPts val="0"/>
              </a:spcBef>
              <a:spcAft>
                <a:spcPts val="0"/>
              </a:spcAft>
              <a:buClr>
                <a:schemeClr val="lt1"/>
              </a:buClr>
              <a:buSzPts val="7200"/>
              <a:buFont typeface="Quattrocento Sans"/>
              <a:buNone/>
              <a:defRPr sz="7058"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020446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3" y="1307687"/>
            <a:ext cx="10687667" cy="2418740"/>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4571" y="4429435"/>
            <a:ext cx="10668000" cy="904568"/>
          </a:xfrm>
        </p:spPr>
        <p:txBody>
          <a:bodyPr>
            <a:normAutofit/>
          </a:bodyPr>
          <a:lstStyle>
            <a:lvl1pPr marL="0" indent="0" algn="l">
              <a:buNone/>
              <a:defRPr sz="3733" b="0" i="0">
                <a:solidFill>
                  <a:srgbClr val="E8785A"/>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600158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8924" y="417103"/>
            <a:ext cx="11012131" cy="1018035"/>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68594" y="1917291"/>
            <a:ext cx="10992465" cy="4414684"/>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1790318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7320" y="719031"/>
            <a:ext cx="8599893" cy="967132"/>
          </a:xfrm>
        </p:spPr>
        <p:txBody>
          <a:bodyPr>
            <a:normAutofit/>
          </a:bodyPr>
          <a:lstStyle>
            <a:lvl1pPr algn="l">
              <a:defRPr sz="4800">
                <a:solidFill>
                  <a:srgbClr val="E8785A"/>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39098" y="1750141"/>
            <a:ext cx="8632724" cy="4678168"/>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0570211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34014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96669316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544953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90" y="401520"/>
            <a:ext cx="10791153"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148364"/>
            <a:ext cx="5386917" cy="639763"/>
          </a:xfrm>
        </p:spPr>
        <p:txBody>
          <a:bodyPr anchor="b"/>
          <a:lstStyle>
            <a:lvl1pPr marL="0" indent="0" algn="ctr">
              <a:buNone/>
              <a:defRPr sz="3200" b="1">
                <a:solidFill>
                  <a:srgbClr val="E8785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778227"/>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148364"/>
            <a:ext cx="5389033" cy="639763"/>
          </a:xfrm>
        </p:spPr>
        <p:txBody>
          <a:bodyPr anchor="b"/>
          <a:lstStyle>
            <a:lvl1pPr marL="0" indent="0" algn="ctr">
              <a:buNone/>
              <a:defRPr sz="3200" b="1">
                <a:solidFill>
                  <a:srgbClr val="E8785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778227"/>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2330201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75963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193251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26282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2225743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611469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54680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fld id="{8778DBAA-1038-4033-AAC1-1346B9E09ACC}" type="datetime4">
              <a:rPr lang="en-US" smtClean="0">
                <a:solidFill>
                  <a:srgbClr val="DFDCB7"/>
                </a:solidFill>
              </a:rPr>
              <a:pPr>
                <a:defRPr/>
              </a:pPr>
              <a:t>March 4, 2024</a:t>
            </a:fld>
            <a:endParaRPr lang="en-US">
              <a:solidFill>
                <a:srgbClr val="DFDCB7"/>
              </a:solidFill>
            </a:endParaRPr>
          </a:p>
        </p:txBody>
      </p:sp>
      <p:sp>
        <p:nvSpPr>
          <p:cNvPr id="6" name="Rectangle 10"/>
          <p:cNvSpPr>
            <a:spLocks noGrp="1" noChangeArrowheads="1"/>
          </p:cNvSpPr>
          <p:nvPr>
            <p:ph type="ftr" sz="quarter" idx="11"/>
          </p:nvPr>
        </p:nvSpPr>
        <p:spPr>
          <a:ln/>
        </p:spPr>
        <p:txBody>
          <a:bodyPr/>
          <a:lstStyle>
            <a:lvl1pPr>
              <a:defRPr/>
            </a:lvl1pPr>
          </a:lstStyle>
          <a:p>
            <a:pPr>
              <a:defRPr/>
            </a:pPr>
            <a:r>
              <a:rPr lang="en-US">
                <a:solidFill>
                  <a:srgbClr val="DFDCB7"/>
                </a:solidFill>
              </a:rPr>
              <a:t>COMSATS Institute of Information Technology</a:t>
            </a:r>
          </a:p>
        </p:txBody>
      </p:sp>
      <p:sp>
        <p:nvSpPr>
          <p:cNvPr id="7" name="Rectangle 11"/>
          <p:cNvSpPr>
            <a:spLocks noGrp="1" noChangeArrowheads="1"/>
          </p:cNvSpPr>
          <p:nvPr>
            <p:ph type="sldNum" sz="quarter" idx="12"/>
          </p:nvPr>
        </p:nvSpPr>
        <p:spPr>
          <a:ln/>
        </p:spPr>
        <p:txBody>
          <a:bodyPr/>
          <a:lstStyle>
            <a:lvl1pPr>
              <a:defRPr/>
            </a:lvl1pPr>
          </a:lstStyle>
          <a:p>
            <a:pPr>
              <a:defRPr/>
            </a:pPr>
            <a:fld id="{8EFD42F0-4329-4153-B615-D51958480581}" type="slidenum">
              <a:rPr lang="en-US">
                <a:solidFill>
                  <a:srgbClr val="50B4C8">
                    <a:alpha val="20000"/>
                  </a:srgbClr>
                </a:solidFill>
              </a:rPr>
              <a:pPr>
                <a:defRPr/>
              </a:pPr>
              <a:t>‹#›</a:t>
            </a:fld>
            <a:endParaRPr lang="en-US">
              <a:solidFill>
                <a:srgbClr val="50B4C8">
                  <a:alpha val="20000"/>
                </a:srgbClr>
              </a:solidFill>
            </a:endParaRPr>
          </a:p>
        </p:txBody>
      </p:sp>
    </p:spTree>
    <p:extLst>
      <p:ext uri="{BB962C8B-B14F-4D97-AF65-F5344CB8AC3E}">
        <p14:creationId xmlns:p14="http://schemas.microsoft.com/office/powerpoint/2010/main" val="681644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06CBE-1C7D-4D96-8A22-BCE7528E6CCD}"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6310621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06CBE-1C7D-4D96-8A22-BCE7528E6CCD}"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3364451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06CBE-1C7D-4D96-8A22-BCE7528E6CCD}"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194659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793204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587273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4424364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154407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6138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4259961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66547" y="4629790"/>
            <a:ext cx="6027955" cy="604977"/>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66391" y="5597237"/>
            <a:ext cx="6028267" cy="573617"/>
          </a:xfrm>
        </p:spPr>
        <p:txBody>
          <a:bodyPr/>
          <a:lstStyle>
            <a:lvl1pPr marL="0" indent="0" algn="ctr"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66391" y="3274739"/>
            <a:ext cx="6028267" cy="1289540"/>
          </a:xfrm>
        </p:spPr>
        <p:txBody>
          <a:bodyPr anchor="b"/>
          <a:lstStyle>
            <a:lvl1pPr marL="0" marR="0" indent="0" algn="ctr" defTabSz="609585" rtl="0" eaLnBrk="1" fontAlgn="auto" latinLnBrk="0" hangingPunct="1">
              <a:lnSpc>
                <a:spcPts val="4667"/>
              </a:lnSpc>
              <a:spcBef>
                <a:spcPct val="0"/>
              </a:spcBef>
              <a:spcAft>
                <a:spcPts val="0"/>
              </a:spcAft>
              <a:buClrTx/>
              <a:buSzTx/>
              <a:buFontTx/>
              <a:buNone/>
              <a:tabLst/>
              <a:defRPr kumimoji="0" lang="en-US" sz="5333"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4982" y="514910"/>
            <a:ext cx="2251085" cy="2251085"/>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461065" y="0"/>
            <a:ext cx="3730935" cy="6858000"/>
          </a:xfrm>
          <a:prstGeom prst="rect">
            <a:avLst/>
          </a:prstGeom>
        </p:spPr>
      </p:pic>
    </p:spTree>
    <p:extLst>
      <p:ext uri="{BB962C8B-B14F-4D97-AF65-F5344CB8AC3E}">
        <p14:creationId xmlns:p14="http://schemas.microsoft.com/office/powerpoint/2010/main" val="3072047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426065" y="2181745"/>
            <a:ext cx="5927545"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t>Thank You</a:t>
            </a:r>
          </a:p>
        </p:txBody>
      </p:sp>
      <p:sp>
        <p:nvSpPr>
          <p:cNvPr id="4" name="Subtitle 2"/>
          <p:cNvSpPr>
            <a:spLocks noGrp="1"/>
          </p:cNvSpPr>
          <p:nvPr>
            <p:ph type="subTitle" idx="1" hasCustomPrompt="1"/>
          </p:nvPr>
        </p:nvSpPr>
        <p:spPr>
          <a:xfrm>
            <a:off x="4426064" y="3595769"/>
            <a:ext cx="6413125" cy="596276"/>
          </a:xfrm>
          <a:prstGeom prst="rect">
            <a:avLst/>
          </a:prstGeom>
        </p:spPr>
        <p:txBody>
          <a:bodyPr vert="horz" lIns="91440" tIns="45720" rIns="91440" bIns="45720" rtlCol="0" anchor="t">
            <a:noAutofit/>
          </a:bodyPr>
          <a:lstStyle>
            <a:lvl1pPr algn="l">
              <a:defRPr lang="en-US" sz="2667" baseline="0" dirty="0">
                <a:solidFill>
                  <a:schemeClr val="accent3"/>
                </a:solidFill>
                <a:latin typeface="+mn-lt"/>
                <a:cs typeface="Segoe UI Light"/>
              </a:defRPr>
            </a:lvl1pPr>
          </a:lstStyle>
          <a:p>
            <a:pPr lvl="0"/>
            <a:r>
              <a:rPr lang="en-CA" dirty="0"/>
              <a:t>Learn more from Speaker Name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1" y="0"/>
            <a:ext cx="3730935" cy="6858000"/>
          </a:xfrm>
          <a:prstGeom prst="rect">
            <a:avLst/>
          </a:prstGeom>
        </p:spPr>
      </p:pic>
      <p:sp>
        <p:nvSpPr>
          <p:cNvPr id="11" name="Text Placeholder 3"/>
          <p:cNvSpPr>
            <a:spLocks noGrp="1"/>
          </p:cNvSpPr>
          <p:nvPr>
            <p:ph type="body" sz="quarter" idx="10" hasCustomPrompt="1"/>
          </p:nvPr>
        </p:nvSpPr>
        <p:spPr>
          <a:xfrm>
            <a:off x="7531347"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err="1">
                <a:solidFill>
                  <a:schemeClr val="accent1"/>
                </a:solidFill>
              </a:rPr>
              <a:t>email@company.com</a:t>
            </a:r>
            <a:endParaRPr lang="en-US" sz="1467" dirty="0">
              <a:solidFill>
                <a:schemeClr val="accent1"/>
              </a:solidFill>
            </a:endParaRPr>
          </a:p>
        </p:txBody>
      </p:sp>
      <p:sp>
        <p:nvSpPr>
          <p:cNvPr id="12" name="Text Placeholder 3"/>
          <p:cNvSpPr>
            <a:spLocks noGrp="1"/>
          </p:cNvSpPr>
          <p:nvPr>
            <p:ph type="body" sz="quarter" idx="11" hasCustomPrompt="1"/>
          </p:nvPr>
        </p:nvSpPr>
        <p:spPr>
          <a:xfrm>
            <a:off x="4855373"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yourhandle</a:t>
            </a:r>
            <a:endParaRPr lang="en-US" sz="1467" dirty="0">
              <a:solidFill>
                <a:schemeClr val="accent1"/>
              </a:solidFill>
            </a:endParaRPr>
          </a:p>
        </p:txBody>
      </p:sp>
    </p:spTree>
    <p:extLst>
      <p:ext uri="{BB962C8B-B14F-4D97-AF65-F5344CB8AC3E}">
        <p14:creationId xmlns:p14="http://schemas.microsoft.com/office/powerpoint/2010/main" val="86115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 name="Picture 4" descr="Image result for digital transformation shutterstock">
            <a:extLst>
              <a:ext uri="{FF2B5EF4-FFF2-40B4-BE49-F238E27FC236}">
                <a16:creationId xmlns:a16="http://schemas.microsoft.com/office/drawing/2014/main" id="{83E8CBA3-0592-4CC5-B192-E3E39F1705DC}"/>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6D69DAA-50B0-490B-B879-A9AFA26B8029}"/>
              </a:ext>
            </a:extLst>
          </p:cNvPr>
          <p:cNvSpPr/>
          <p:nvPr userDrawn="1"/>
        </p:nvSpPr>
        <p:spPr>
          <a:xfrm>
            <a:off x="1" y="0"/>
            <a:ext cx="12192001"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5" name="Rectangle 4">
            <a:extLst>
              <a:ext uri="{FF2B5EF4-FFF2-40B4-BE49-F238E27FC236}">
                <a16:creationId xmlns:a16="http://schemas.microsoft.com/office/drawing/2014/main" id="{BA100332-FD9E-43B4-A5EA-D655F50E55C6}"/>
              </a:ext>
            </a:extLst>
          </p:cNvPr>
          <p:cNvSpPr/>
          <p:nvPr userDrawn="1"/>
        </p:nvSpPr>
        <p:spPr>
          <a:xfrm>
            <a:off x="-1" y="4037932"/>
            <a:ext cx="9105417" cy="245533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7" name="Rectangle 6">
            <a:extLst>
              <a:ext uri="{FF2B5EF4-FFF2-40B4-BE49-F238E27FC236}">
                <a16:creationId xmlns:a16="http://schemas.microsoft.com/office/drawing/2014/main" id="{4862DC76-2326-4337-A09D-F6B09741B5C5}"/>
              </a:ext>
            </a:extLst>
          </p:cNvPr>
          <p:cNvSpPr/>
          <p:nvPr userDrawn="1"/>
        </p:nvSpPr>
        <p:spPr>
          <a:xfrm>
            <a:off x="0" y="4037932"/>
            <a:ext cx="9105416" cy="118533"/>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D44349FB-3EFD-45E8-9741-7BB218BE08AE}"/>
              </a:ext>
            </a:extLst>
          </p:cNvPr>
          <p:cNvSpPr/>
          <p:nvPr userDrawn="1"/>
        </p:nvSpPr>
        <p:spPr>
          <a:xfrm>
            <a:off x="11836361" y="0"/>
            <a:ext cx="355639" cy="68580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B2E0560B-C8EC-45DE-AE89-65A343A6FE8A}"/>
              </a:ext>
            </a:extLst>
          </p:cNvPr>
          <p:cNvSpPr/>
          <p:nvPr userDrawn="1"/>
        </p:nvSpPr>
        <p:spPr>
          <a:xfrm>
            <a:off x="11484609" y="0"/>
            <a:ext cx="355639" cy="68580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C673730A-509F-4C18-8764-173CF6818E38}"/>
              </a:ext>
            </a:extLst>
          </p:cNvPr>
          <p:cNvSpPr/>
          <p:nvPr userDrawn="1"/>
        </p:nvSpPr>
        <p:spPr>
          <a:xfrm>
            <a:off x="11136403" y="0"/>
            <a:ext cx="355639" cy="68580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nvGrpSpPr>
          <p:cNvPr id="13" name="Group 12">
            <a:extLst>
              <a:ext uri="{FF2B5EF4-FFF2-40B4-BE49-F238E27FC236}">
                <a16:creationId xmlns:a16="http://schemas.microsoft.com/office/drawing/2014/main" id="{AF74E99E-CF72-4D8E-A24E-0DAC4860C504}"/>
              </a:ext>
            </a:extLst>
          </p:cNvPr>
          <p:cNvGrpSpPr/>
          <p:nvPr userDrawn="1"/>
        </p:nvGrpSpPr>
        <p:grpSpPr>
          <a:xfrm>
            <a:off x="9742013" y="1"/>
            <a:ext cx="1954179" cy="1106663"/>
            <a:chOff x="9753599" y="1"/>
            <a:chExt cx="1739885" cy="985307"/>
          </a:xfrm>
        </p:grpSpPr>
        <p:sp>
          <p:nvSpPr>
            <p:cNvPr id="14" name="Round Same Side Corner Rectangle 72">
              <a:extLst>
                <a:ext uri="{FF2B5EF4-FFF2-40B4-BE49-F238E27FC236}">
                  <a16:creationId xmlns:a16="http://schemas.microsoft.com/office/drawing/2014/main" id="{16C0E275-4B85-4EE2-BC46-F29E0C9C6A03}"/>
                </a:ext>
              </a:extLst>
            </p:cNvPr>
            <p:cNvSpPr/>
            <p:nvPr/>
          </p:nvSpPr>
          <p:spPr>
            <a:xfrm rot="10800000">
              <a:off x="9753599" y="1"/>
              <a:ext cx="1739885" cy="985307"/>
            </a:xfrm>
            <a:prstGeom prst="round2Same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15" name="Picture 2" descr="Image result for sify logo">
              <a:extLst>
                <a:ext uri="{FF2B5EF4-FFF2-40B4-BE49-F238E27FC236}">
                  <a16:creationId xmlns:a16="http://schemas.microsoft.com/office/drawing/2014/main" id="{77506E3D-8016-4414-AE74-79A26E121E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Slide Number Placeholder 27">
            <a:extLst>
              <a:ext uri="{FF2B5EF4-FFF2-40B4-BE49-F238E27FC236}">
                <a16:creationId xmlns:a16="http://schemas.microsoft.com/office/drawing/2014/main" id="{83D9CD19-34E8-4942-B632-FFBD3669E4B3}"/>
              </a:ext>
            </a:extLst>
          </p:cNvPr>
          <p:cNvSpPr txBox="1">
            <a:spLocks/>
          </p:cNvSpPr>
          <p:nvPr userDrawn="1"/>
        </p:nvSpPr>
        <p:spPr>
          <a:xfrm>
            <a:off x="9347501" y="6540632"/>
            <a:ext cx="2743200" cy="365125"/>
          </a:xfrm>
          <a:prstGeom prst="rect">
            <a:avLst/>
          </a:prstGeom>
        </p:spPr>
        <p:txBody>
          <a:bodyPr vert="horz" lIns="121904" tIns="60953" rIns="0" bIns="60953" rtlCol="0" anchor="ctr"/>
          <a:lstStyle>
            <a:defPPr>
              <a:defRPr lang="en-US"/>
            </a:defPPr>
            <a:lvl1pPr marL="0" algn="r" defTabSz="914286" rtl="0" eaLnBrk="1" latinLnBrk="0" hangingPunct="1">
              <a:defRPr sz="1000" kern="1200">
                <a:solidFill>
                  <a:schemeClr val="tx1">
                    <a:tint val="75000"/>
                  </a:schemeClr>
                </a:solidFill>
                <a:latin typeface="Trebuchet MS" pitchFamily="34" charset="0"/>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a:lstStyle>
          <a:p>
            <a:fld id="{408A3319-5104-4E46-B7BB-4F68F196E486}" type="slidenum">
              <a:rPr lang="en-IN" sz="1333" smtClean="0"/>
              <a:pPr/>
              <a:t>‹#›</a:t>
            </a:fld>
            <a:endParaRPr lang="en-IN" sz="1333" dirty="0"/>
          </a:p>
        </p:txBody>
      </p:sp>
      <p:sp>
        <p:nvSpPr>
          <p:cNvPr id="17" name="Text Placeholder 16">
            <a:extLst>
              <a:ext uri="{FF2B5EF4-FFF2-40B4-BE49-F238E27FC236}">
                <a16:creationId xmlns:a16="http://schemas.microsoft.com/office/drawing/2014/main" id="{2E64CF6D-2EC1-4E99-9509-ABE945C9B924}"/>
              </a:ext>
            </a:extLst>
          </p:cNvPr>
          <p:cNvSpPr>
            <a:spLocks noGrp="1"/>
          </p:cNvSpPr>
          <p:nvPr>
            <p:ph type="body" sz="quarter" idx="13" hasCustomPrompt="1"/>
          </p:nvPr>
        </p:nvSpPr>
        <p:spPr>
          <a:xfrm>
            <a:off x="488041" y="4464464"/>
            <a:ext cx="6816328" cy="454763"/>
          </a:xfrm>
        </p:spPr>
        <p:txBody>
          <a:bodyPr>
            <a:noAutofit/>
          </a:bodyPr>
          <a:lstStyle>
            <a:lvl1pPr marL="0" indent="0">
              <a:buNone/>
              <a:defRPr sz="3200" b="1">
                <a:solidFill>
                  <a:srgbClr val="10253F"/>
                </a:solidFill>
              </a:defRPr>
            </a:lvl1pPr>
          </a:lstStyle>
          <a:p>
            <a:pPr lvl="0"/>
            <a:r>
              <a:rPr lang="en-US" dirty="0"/>
              <a:t>TITLE OF THE SLIDE - LINE ONE</a:t>
            </a:r>
            <a:endParaRPr lang="en-IN" dirty="0"/>
          </a:p>
        </p:txBody>
      </p:sp>
      <p:sp>
        <p:nvSpPr>
          <p:cNvPr id="18" name="Text Placeholder 16">
            <a:extLst>
              <a:ext uri="{FF2B5EF4-FFF2-40B4-BE49-F238E27FC236}">
                <a16:creationId xmlns:a16="http://schemas.microsoft.com/office/drawing/2014/main" id="{B8F72929-D74C-4BDB-9B56-6937C3360D9C}"/>
              </a:ext>
            </a:extLst>
          </p:cNvPr>
          <p:cNvSpPr>
            <a:spLocks noGrp="1"/>
          </p:cNvSpPr>
          <p:nvPr>
            <p:ph type="body" sz="quarter" idx="14" hasCustomPrompt="1"/>
          </p:nvPr>
        </p:nvSpPr>
        <p:spPr>
          <a:xfrm>
            <a:off x="488041" y="5005853"/>
            <a:ext cx="6816328" cy="454763"/>
          </a:xfrm>
        </p:spPr>
        <p:txBody>
          <a:bodyPr>
            <a:noAutofit/>
          </a:bodyPr>
          <a:lstStyle>
            <a:lvl1pPr marL="0" indent="0">
              <a:buNone/>
              <a:defRPr sz="3200" b="1">
                <a:solidFill>
                  <a:schemeClr val="bg1"/>
                </a:solidFill>
              </a:defRPr>
            </a:lvl1pPr>
          </a:lstStyle>
          <a:p>
            <a:pPr lvl="0"/>
            <a:r>
              <a:rPr lang="en-US" dirty="0"/>
              <a:t>LINE TWO</a:t>
            </a:r>
          </a:p>
        </p:txBody>
      </p:sp>
      <p:sp>
        <p:nvSpPr>
          <p:cNvPr id="20" name="Text Placeholder 16">
            <a:extLst>
              <a:ext uri="{FF2B5EF4-FFF2-40B4-BE49-F238E27FC236}">
                <a16:creationId xmlns:a16="http://schemas.microsoft.com/office/drawing/2014/main" id="{2E4206FC-F25B-4090-B5DC-00954F9FF892}"/>
              </a:ext>
            </a:extLst>
          </p:cNvPr>
          <p:cNvSpPr>
            <a:spLocks noGrp="1"/>
          </p:cNvSpPr>
          <p:nvPr>
            <p:ph type="body" sz="quarter" idx="15" hasCustomPrompt="1"/>
          </p:nvPr>
        </p:nvSpPr>
        <p:spPr>
          <a:xfrm>
            <a:off x="488041" y="5823917"/>
            <a:ext cx="6816328" cy="454763"/>
          </a:xfrm>
        </p:spPr>
        <p:txBody>
          <a:bodyPr>
            <a:noAutofit/>
          </a:bodyPr>
          <a:lstStyle>
            <a:lvl1pPr marL="0" indent="0">
              <a:buNone/>
              <a:defRPr sz="2133" b="1">
                <a:solidFill>
                  <a:srgbClr val="595959"/>
                </a:solidFill>
              </a:defRPr>
            </a:lvl1pPr>
          </a:lstStyle>
          <a:p>
            <a:pPr lvl="0"/>
            <a:r>
              <a:rPr lang="en-US" dirty="0"/>
              <a:t>Month ‘18</a:t>
            </a:r>
          </a:p>
        </p:txBody>
      </p:sp>
    </p:spTree>
    <p:extLst>
      <p:ext uri="{BB962C8B-B14F-4D97-AF65-F5344CB8AC3E}">
        <p14:creationId xmlns:p14="http://schemas.microsoft.com/office/powerpoint/2010/main" val="4498357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3E8CBA3-0592-4CC5-B192-E3E39F1705D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6D69DAA-50B0-490B-B879-A9AFA26B8029}"/>
              </a:ext>
            </a:extLst>
          </p:cNvPr>
          <p:cNvSpPr/>
          <p:nvPr userDrawn="1"/>
        </p:nvSpPr>
        <p:spPr>
          <a:xfrm>
            <a:off x="-2" y="0"/>
            <a:ext cx="12192001"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5" name="Rectangle 4">
            <a:extLst>
              <a:ext uri="{FF2B5EF4-FFF2-40B4-BE49-F238E27FC236}">
                <a16:creationId xmlns:a16="http://schemas.microsoft.com/office/drawing/2014/main" id="{BA100332-FD9E-43B4-A5EA-D655F50E55C6}"/>
              </a:ext>
            </a:extLst>
          </p:cNvPr>
          <p:cNvSpPr/>
          <p:nvPr userDrawn="1"/>
        </p:nvSpPr>
        <p:spPr>
          <a:xfrm>
            <a:off x="-1" y="4402667"/>
            <a:ext cx="11111808" cy="245533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840"/>
              </a:lnSpc>
            </a:pPr>
            <a:endParaRPr lang="en-IN" sz="1867" dirty="0"/>
          </a:p>
        </p:txBody>
      </p:sp>
      <p:sp>
        <p:nvSpPr>
          <p:cNvPr id="7" name="Rectangle 6">
            <a:extLst>
              <a:ext uri="{FF2B5EF4-FFF2-40B4-BE49-F238E27FC236}">
                <a16:creationId xmlns:a16="http://schemas.microsoft.com/office/drawing/2014/main" id="{4862DC76-2326-4337-A09D-F6B09741B5C5}"/>
              </a:ext>
            </a:extLst>
          </p:cNvPr>
          <p:cNvSpPr/>
          <p:nvPr userDrawn="1"/>
        </p:nvSpPr>
        <p:spPr>
          <a:xfrm>
            <a:off x="-1" y="4402667"/>
            <a:ext cx="11111807" cy="118533"/>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D44349FB-3EFD-45E8-9741-7BB218BE08AE}"/>
              </a:ext>
            </a:extLst>
          </p:cNvPr>
          <p:cNvSpPr/>
          <p:nvPr userDrawn="1"/>
        </p:nvSpPr>
        <p:spPr>
          <a:xfrm>
            <a:off x="11836361" y="0"/>
            <a:ext cx="355639" cy="68580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B2E0560B-C8EC-45DE-AE89-65A343A6FE8A}"/>
              </a:ext>
            </a:extLst>
          </p:cNvPr>
          <p:cNvSpPr/>
          <p:nvPr userDrawn="1"/>
        </p:nvSpPr>
        <p:spPr>
          <a:xfrm>
            <a:off x="11484609" y="0"/>
            <a:ext cx="355639" cy="68580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C673730A-509F-4C18-8764-173CF6818E38}"/>
              </a:ext>
            </a:extLst>
          </p:cNvPr>
          <p:cNvSpPr/>
          <p:nvPr userDrawn="1"/>
        </p:nvSpPr>
        <p:spPr>
          <a:xfrm>
            <a:off x="11136403" y="0"/>
            <a:ext cx="355639" cy="68580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nvGrpSpPr>
          <p:cNvPr id="13" name="Group 12">
            <a:extLst>
              <a:ext uri="{FF2B5EF4-FFF2-40B4-BE49-F238E27FC236}">
                <a16:creationId xmlns:a16="http://schemas.microsoft.com/office/drawing/2014/main" id="{AF74E99E-CF72-4D8E-A24E-0DAC4860C504}"/>
              </a:ext>
            </a:extLst>
          </p:cNvPr>
          <p:cNvGrpSpPr/>
          <p:nvPr userDrawn="1"/>
        </p:nvGrpSpPr>
        <p:grpSpPr>
          <a:xfrm>
            <a:off x="9742013" y="1"/>
            <a:ext cx="1954179" cy="1106663"/>
            <a:chOff x="9753599" y="1"/>
            <a:chExt cx="1739885" cy="985307"/>
          </a:xfrm>
        </p:grpSpPr>
        <p:sp>
          <p:nvSpPr>
            <p:cNvPr id="14" name="Round Same Side Corner Rectangle 72">
              <a:extLst>
                <a:ext uri="{FF2B5EF4-FFF2-40B4-BE49-F238E27FC236}">
                  <a16:creationId xmlns:a16="http://schemas.microsoft.com/office/drawing/2014/main" id="{16C0E275-4B85-4EE2-BC46-F29E0C9C6A03}"/>
                </a:ext>
              </a:extLst>
            </p:cNvPr>
            <p:cNvSpPr/>
            <p:nvPr/>
          </p:nvSpPr>
          <p:spPr>
            <a:xfrm rot="10800000">
              <a:off x="9753599" y="1"/>
              <a:ext cx="1739885" cy="985307"/>
            </a:xfrm>
            <a:prstGeom prst="round2Same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15" name="Picture 2" descr="Image result for sify logo">
              <a:extLst>
                <a:ext uri="{FF2B5EF4-FFF2-40B4-BE49-F238E27FC236}">
                  <a16:creationId xmlns:a16="http://schemas.microsoft.com/office/drawing/2014/main" id="{77506E3D-8016-4414-AE74-79A26E121E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 Placeholder 16">
            <a:extLst>
              <a:ext uri="{FF2B5EF4-FFF2-40B4-BE49-F238E27FC236}">
                <a16:creationId xmlns:a16="http://schemas.microsoft.com/office/drawing/2014/main" id="{2E64CF6D-2EC1-4E99-9509-ABE945C9B924}"/>
              </a:ext>
            </a:extLst>
          </p:cNvPr>
          <p:cNvSpPr>
            <a:spLocks noGrp="1"/>
          </p:cNvSpPr>
          <p:nvPr>
            <p:ph type="body" sz="quarter" idx="13" hasCustomPrompt="1"/>
          </p:nvPr>
        </p:nvSpPr>
        <p:spPr>
          <a:xfrm>
            <a:off x="488042" y="4829199"/>
            <a:ext cx="9755085" cy="454763"/>
          </a:xfrm>
        </p:spPr>
        <p:txBody>
          <a:bodyPr>
            <a:noAutofit/>
          </a:bodyPr>
          <a:lstStyle>
            <a:lvl1pPr marL="0" indent="0">
              <a:lnSpc>
                <a:spcPts val="3840"/>
              </a:lnSpc>
              <a:spcBef>
                <a:spcPts val="0"/>
              </a:spcBef>
              <a:buNone/>
              <a:defRPr sz="3200" b="1">
                <a:solidFill>
                  <a:schemeClr val="bg1"/>
                </a:solidFill>
              </a:defRPr>
            </a:lvl1pPr>
          </a:lstStyle>
          <a:p>
            <a:pPr lvl="0"/>
            <a:r>
              <a:rPr lang="en-US" dirty="0"/>
              <a:t>TITLE OF THE SLIDE - LINE ONE</a:t>
            </a:r>
            <a:endParaRPr lang="en-IN" dirty="0"/>
          </a:p>
        </p:txBody>
      </p:sp>
      <p:sp>
        <p:nvSpPr>
          <p:cNvPr id="18" name="Text Placeholder 16">
            <a:extLst>
              <a:ext uri="{FF2B5EF4-FFF2-40B4-BE49-F238E27FC236}">
                <a16:creationId xmlns:a16="http://schemas.microsoft.com/office/drawing/2014/main" id="{B8F72929-D74C-4BDB-9B56-6937C3360D9C}"/>
              </a:ext>
            </a:extLst>
          </p:cNvPr>
          <p:cNvSpPr>
            <a:spLocks noGrp="1"/>
          </p:cNvSpPr>
          <p:nvPr>
            <p:ph type="body" sz="quarter" idx="14" hasCustomPrompt="1"/>
          </p:nvPr>
        </p:nvSpPr>
        <p:spPr>
          <a:xfrm>
            <a:off x="488042" y="5505677"/>
            <a:ext cx="9755085" cy="454763"/>
          </a:xfrm>
        </p:spPr>
        <p:txBody>
          <a:bodyPr>
            <a:noAutofit/>
          </a:bodyPr>
          <a:lstStyle>
            <a:lvl1pPr marL="0" indent="0">
              <a:lnSpc>
                <a:spcPts val="2880"/>
              </a:lnSpc>
              <a:spcBef>
                <a:spcPts val="0"/>
              </a:spcBef>
              <a:buNone/>
              <a:defRPr sz="2400" b="1">
                <a:solidFill>
                  <a:schemeClr val="bg1">
                    <a:lumMod val="85000"/>
                  </a:schemeClr>
                </a:solidFill>
              </a:defRPr>
            </a:lvl1pPr>
          </a:lstStyle>
          <a:p>
            <a:pPr lvl="0"/>
            <a:r>
              <a:rPr lang="en-US" dirty="0"/>
              <a:t>LINE TWO</a:t>
            </a:r>
          </a:p>
        </p:txBody>
      </p:sp>
      <p:sp>
        <p:nvSpPr>
          <p:cNvPr id="20" name="Text Placeholder 16">
            <a:extLst>
              <a:ext uri="{FF2B5EF4-FFF2-40B4-BE49-F238E27FC236}">
                <a16:creationId xmlns:a16="http://schemas.microsoft.com/office/drawing/2014/main" id="{2E4206FC-F25B-4090-B5DC-00954F9FF892}"/>
              </a:ext>
            </a:extLst>
          </p:cNvPr>
          <p:cNvSpPr>
            <a:spLocks noGrp="1"/>
          </p:cNvSpPr>
          <p:nvPr>
            <p:ph type="body" sz="quarter" idx="15" hasCustomPrompt="1"/>
          </p:nvPr>
        </p:nvSpPr>
        <p:spPr>
          <a:xfrm>
            <a:off x="488041" y="6188652"/>
            <a:ext cx="6816328" cy="454763"/>
          </a:xfrm>
        </p:spPr>
        <p:txBody>
          <a:bodyPr>
            <a:noAutofit/>
          </a:bodyPr>
          <a:lstStyle>
            <a:lvl1pPr marL="0" indent="0">
              <a:buNone/>
              <a:defRPr sz="2133" b="1">
                <a:solidFill>
                  <a:schemeClr val="bg1">
                    <a:lumMod val="75000"/>
                  </a:schemeClr>
                </a:solidFill>
              </a:defRPr>
            </a:lvl1pPr>
          </a:lstStyle>
          <a:p>
            <a:pPr lvl="0"/>
            <a:r>
              <a:rPr lang="en-US" dirty="0"/>
              <a:t>Month ‘20</a:t>
            </a:r>
          </a:p>
        </p:txBody>
      </p:sp>
    </p:spTree>
    <p:extLst>
      <p:ext uri="{BB962C8B-B14F-4D97-AF65-F5344CB8AC3E}">
        <p14:creationId xmlns:p14="http://schemas.microsoft.com/office/powerpoint/2010/main" val="3397925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AGENDA</a:t>
            </a:r>
          </a:p>
        </p:txBody>
      </p:sp>
      <p:grpSp>
        <p:nvGrpSpPr>
          <p:cNvPr id="30" name="Group 29">
            <a:extLst>
              <a:ext uri="{FF2B5EF4-FFF2-40B4-BE49-F238E27FC236}">
                <a16:creationId xmlns:a16="http://schemas.microsoft.com/office/drawing/2014/main" id="{62D161BB-E9A0-4C84-B81C-680E9D201940}"/>
              </a:ext>
            </a:extLst>
          </p:cNvPr>
          <p:cNvGrpSpPr/>
          <p:nvPr userDrawn="1"/>
        </p:nvGrpSpPr>
        <p:grpSpPr>
          <a:xfrm>
            <a:off x="432000" y="1293851"/>
            <a:ext cx="985731" cy="748988"/>
            <a:chOff x="324000" y="970388"/>
            <a:chExt cx="739298" cy="561741"/>
          </a:xfrm>
        </p:grpSpPr>
        <p:sp>
          <p:nvSpPr>
            <p:cNvPr id="8" name="Rectangle 7">
              <a:extLst>
                <a:ext uri="{FF2B5EF4-FFF2-40B4-BE49-F238E27FC236}">
                  <a16:creationId xmlns:a16="http://schemas.microsoft.com/office/drawing/2014/main" id="{1C3166A6-F41B-45A4-92DF-F0B509EE8458}"/>
                </a:ext>
              </a:extLst>
            </p:cNvPr>
            <p:cNvSpPr/>
            <p:nvPr/>
          </p:nvSpPr>
          <p:spPr>
            <a:xfrm>
              <a:off x="324000" y="1034175"/>
              <a:ext cx="122382" cy="45720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9" name="TextBox 8">
              <a:extLst>
                <a:ext uri="{FF2B5EF4-FFF2-40B4-BE49-F238E27FC236}">
                  <a16:creationId xmlns:a16="http://schemas.microsoft.com/office/drawing/2014/main" id="{552D2382-F5C6-45FF-9C5D-E8E26A951AC0}"/>
                </a:ext>
              </a:extLst>
            </p:cNvPr>
            <p:cNvSpPr txBox="1"/>
            <p:nvPr/>
          </p:nvSpPr>
          <p:spPr>
            <a:xfrm>
              <a:off x="462934" y="970388"/>
              <a:ext cx="600364" cy="561741"/>
            </a:xfrm>
            <a:prstGeom prst="rect">
              <a:avLst/>
            </a:prstGeom>
            <a:noFill/>
          </p:spPr>
          <p:txBody>
            <a:bodyPr wrap="square" rtlCol="0">
              <a:spAutoFit/>
            </a:bodyPr>
            <a:lstStyle/>
            <a:p>
              <a:r>
                <a:rPr lang="en-US" sz="4267" dirty="0">
                  <a:solidFill>
                    <a:schemeClr val="accent1"/>
                  </a:solidFill>
                  <a:latin typeface="Impact" pitchFamily="34" charset="0"/>
                </a:rPr>
                <a:t>01</a:t>
              </a:r>
            </a:p>
          </p:txBody>
        </p:sp>
      </p:grpSp>
      <p:grpSp>
        <p:nvGrpSpPr>
          <p:cNvPr id="31" name="Group 30">
            <a:extLst>
              <a:ext uri="{FF2B5EF4-FFF2-40B4-BE49-F238E27FC236}">
                <a16:creationId xmlns:a16="http://schemas.microsoft.com/office/drawing/2014/main" id="{F7DA82C5-F2E2-482A-A2A1-3CF744413BA8}"/>
              </a:ext>
            </a:extLst>
          </p:cNvPr>
          <p:cNvGrpSpPr/>
          <p:nvPr userDrawn="1"/>
        </p:nvGrpSpPr>
        <p:grpSpPr>
          <a:xfrm>
            <a:off x="432000" y="2146373"/>
            <a:ext cx="1034989" cy="748988"/>
            <a:chOff x="324000" y="1609779"/>
            <a:chExt cx="776242" cy="561741"/>
          </a:xfrm>
        </p:grpSpPr>
        <p:sp>
          <p:nvSpPr>
            <p:cNvPr id="12" name="Rectangle 11">
              <a:extLst>
                <a:ext uri="{FF2B5EF4-FFF2-40B4-BE49-F238E27FC236}">
                  <a16:creationId xmlns:a16="http://schemas.microsoft.com/office/drawing/2014/main" id="{C8AA51CE-5F59-4296-B4EA-B308738960AB}"/>
                </a:ext>
              </a:extLst>
            </p:cNvPr>
            <p:cNvSpPr/>
            <p:nvPr/>
          </p:nvSpPr>
          <p:spPr>
            <a:xfrm>
              <a:off x="324000" y="1673566"/>
              <a:ext cx="122382" cy="4572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13" name="TextBox 12">
              <a:extLst>
                <a:ext uri="{FF2B5EF4-FFF2-40B4-BE49-F238E27FC236}">
                  <a16:creationId xmlns:a16="http://schemas.microsoft.com/office/drawing/2014/main" id="{891A4343-C193-4CFA-8372-2E43A07B1845}"/>
                </a:ext>
              </a:extLst>
            </p:cNvPr>
            <p:cNvSpPr txBox="1"/>
            <p:nvPr/>
          </p:nvSpPr>
          <p:spPr>
            <a:xfrm>
              <a:off x="462934" y="1609779"/>
              <a:ext cx="637308" cy="561741"/>
            </a:xfrm>
            <a:prstGeom prst="rect">
              <a:avLst/>
            </a:prstGeom>
            <a:noFill/>
          </p:spPr>
          <p:txBody>
            <a:bodyPr wrap="square" rtlCol="0">
              <a:spAutoFit/>
            </a:bodyPr>
            <a:lstStyle/>
            <a:p>
              <a:r>
                <a:rPr lang="en-US" sz="4267" dirty="0">
                  <a:solidFill>
                    <a:schemeClr val="accent2"/>
                  </a:solidFill>
                  <a:latin typeface="Impact" pitchFamily="34" charset="0"/>
                </a:rPr>
                <a:t>02</a:t>
              </a:r>
            </a:p>
          </p:txBody>
        </p:sp>
      </p:grpSp>
      <p:grpSp>
        <p:nvGrpSpPr>
          <p:cNvPr id="32" name="Group 31">
            <a:extLst>
              <a:ext uri="{FF2B5EF4-FFF2-40B4-BE49-F238E27FC236}">
                <a16:creationId xmlns:a16="http://schemas.microsoft.com/office/drawing/2014/main" id="{3DF5479A-D744-420E-865C-9CEE11BBC7E3}"/>
              </a:ext>
            </a:extLst>
          </p:cNvPr>
          <p:cNvGrpSpPr/>
          <p:nvPr userDrawn="1"/>
        </p:nvGrpSpPr>
        <p:grpSpPr>
          <a:xfrm>
            <a:off x="432000" y="2998894"/>
            <a:ext cx="1034989" cy="748988"/>
            <a:chOff x="324000" y="2249170"/>
            <a:chExt cx="776242" cy="561741"/>
          </a:xfrm>
        </p:grpSpPr>
        <p:sp>
          <p:nvSpPr>
            <p:cNvPr id="16" name="Rectangle 15">
              <a:extLst>
                <a:ext uri="{FF2B5EF4-FFF2-40B4-BE49-F238E27FC236}">
                  <a16:creationId xmlns:a16="http://schemas.microsoft.com/office/drawing/2014/main" id="{3C680145-B3AD-4B2A-9E40-F5094E133BFE}"/>
                </a:ext>
              </a:extLst>
            </p:cNvPr>
            <p:cNvSpPr/>
            <p:nvPr/>
          </p:nvSpPr>
          <p:spPr>
            <a:xfrm>
              <a:off x="324000" y="2312957"/>
              <a:ext cx="122382" cy="457200"/>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17" name="TextBox 16">
              <a:extLst>
                <a:ext uri="{FF2B5EF4-FFF2-40B4-BE49-F238E27FC236}">
                  <a16:creationId xmlns:a16="http://schemas.microsoft.com/office/drawing/2014/main" id="{DDF48DF7-6E11-486A-8FE6-AEE948204566}"/>
                </a:ext>
              </a:extLst>
            </p:cNvPr>
            <p:cNvSpPr txBox="1"/>
            <p:nvPr/>
          </p:nvSpPr>
          <p:spPr>
            <a:xfrm>
              <a:off x="462934" y="2249170"/>
              <a:ext cx="637308" cy="561741"/>
            </a:xfrm>
            <a:prstGeom prst="rect">
              <a:avLst/>
            </a:prstGeom>
            <a:noFill/>
          </p:spPr>
          <p:txBody>
            <a:bodyPr wrap="square" rtlCol="0">
              <a:spAutoFit/>
            </a:bodyPr>
            <a:lstStyle/>
            <a:p>
              <a:r>
                <a:rPr lang="en-US" sz="4267" dirty="0">
                  <a:solidFill>
                    <a:schemeClr val="accent3"/>
                  </a:solidFill>
                  <a:latin typeface="Impact" pitchFamily="34" charset="0"/>
                </a:rPr>
                <a:t>03</a:t>
              </a:r>
            </a:p>
          </p:txBody>
        </p:sp>
      </p:grpSp>
      <p:grpSp>
        <p:nvGrpSpPr>
          <p:cNvPr id="33" name="Group 32">
            <a:extLst>
              <a:ext uri="{FF2B5EF4-FFF2-40B4-BE49-F238E27FC236}">
                <a16:creationId xmlns:a16="http://schemas.microsoft.com/office/drawing/2014/main" id="{D3AB779D-C36B-449A-90A1-4B9C9A8AB11D}"/>
              </a:ext>
            </a:extLst>
          </p:cNvPr>
          <p:cNvGrpSpPr/>
          <p:nvPr userDrawn="1"/>
        </p:nvGrpSpPr>
        <p:grpSpPr>
          <a:xfrm>
            <a:off x="432000" y="3851415"/>
            <a:ext cx="1034989" cy="748988"/>
            <a:chOff x="324000" y="2888561"/>
            <a:chExt cx="776242" cy="561741"/>
          </a:xfrm>
        </p:grpSpPr>
        <p:sp>
          <p:nvSpPr>
            <p:cNvPr id="20" name="Rectangle 19">
              <a:extLst>
                <a:ext uri="{FF2B5EF4-FFF2-40B4-BE49-F238E27FC236}">
                  <a16:creationId xmlns:a16="http://schemas.microsoft.com/office/drawing/2014/main" id="{8140F5ED-12D8-43D6-B130-3C4F403121C1}"/>
                </a:ext>
              </a:extLst>
            </p:cNvPr>
            <p:cNvSpPr/>
            <p:nvPr/>
          </p:nvSpPr>
          <p:spPr>
            <a:xfrm>
              <a:off x="324000" y="2952348"/>
              <a:ext cx="122382" cy="457200"/>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1" name="TextBox 20">
              <a:extLst>
                <a:ext uri="{FF2B5EF4-FFF2-40B4-BE49-F238E27FC236}">
                  <a16:creationId xmlns:a16="http://schemas.microsoft.com/office/drawing/2014/main" id="{174EFB40-188F-4F11-AF25-AA94EF9E5756}"/>
                </a:ext>
              </a:extLst>
            </p:cNvPr>
            <p:cNvSpPr txBox="1"/>
            <p:nvPr/>
          </p:nvSpPr>
          <p:spPr>
            <a:xfrm>
              <a:off x="462934" y="2888561"/>
              <a:ext cx="637308" cy="561741"/>
            </a:xfrm>
            <a:prstGeom prst="rect">
              <a:avLst/>
            </a:prstGeom>
            <a:noFill/>
          </p:spPr>
          <p:txBody>
            <a:bodyPr wrap="square" rtlCol="0">
              <a:spAutoFit/>
            </a:bodyPr>
            <a:lstStyle/>
            <a:p>
              <a:r>
                <a:rPr lang="en-US" sz="4267" dirty="0">
                  <a:solidFill>
                    <a:schemeClr val="accent4"/>
                  </a:solidFill>
                  <a:latin typeface="Impact" pitchFamily="34" charset="0"/>
                </a:rPr>
                <a:t>04</a:t>
              </a:r>
            </a:p>
          </p:txBody>
        </p:sp>
      </p:grpSp>
      <p:grpSp>
        <p:nvGrpSpPr>
          <p:cNvPr id="34" name="Group 33">
            <a:extLst>
              <a:ext uri="{FF2B5EF4-FFF2-40B4-BE49-F238E27FC236}">
                <a16:creationId xmlns:a16="http://schemas.microsoft.com/office/drawing/2014/main" id="{919BE849-4E9C-4E5A-964F-03DD46AD681A}"/>
              </a:ext>
            </a:extLst>
          </p:cNvPr>
          <p:cNvGrpSpPr/>
          <p:nvPr userDrawn="1"/>
        </p:nvGrpSpPr>
        <p:grpSpPr>
          <a:xfrm>
            <a:off x="432000" y="4703937"/>
            <a:ext cx="1159933" cy="748988"/>
            <a:chOff x="324000" y="3527952"/>
            <a:chExt cx="869950" cy="561741"/>
          </a:xfrm>
        </p:grpSpPr>
        <p:sp>
          <p:nvSpPr>
            <p:cNvPr id="24" name="Rectangle 23">
              <a:extLst>
                <a:ext uri="{FF2B5EF4-FFF2-40B4-BE49-F238E27FC236}">
                  <a16:creationId xmlns:a16="http://schemas.microsoft.com/office/drawing/2014/main" id="{7CA7B16F-5C06-4879-B941-44B5FD928812}"/>
                </a:ext>
              </a:extLst>
            </p:cNvPr>
            <p:cNvSpPr/>
            <p:nvPr/>
          </p:nvSpPr>
          <p:spPr>
            <a:xfrm>
              <a:off x="324000" y="3591739"/>
              <a:ext cx="122382" cy="457200"/>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5" name="TextBox 24">
              <a:extLst>
                <a:ext uri="{FF2B5EF4-FFF2-40B4-BE49-F238E27FC236}">
                  <a16:creationId xmlns:a16="http://schemas.microsoft.com/office/drawing/2014/main" id="{4913F642-8676-49CD-9378-2B6BD2FDEB24}"/>
                </a:ext>
              </a:extLst>
            </p:cNvPr>
            <p:cNvSpPr txBox="1"/>
            <p:nvPr/>
          </p:nvSpPr>
          <p:spPr>
            <a:xfrm>
              <a:off x="462934" y="3527952"/>
              <a:ext cx="731016" cy="561741"/>
            </a:xfrm>
            <a:prstGeom prst="rect">
              <a:avLst/>
            </a:prstGeom>
            <a:noFill/>
          </p:spPr>
          <p:txBody>
            <a:bodyPr wrap="square" rtlCol="0">
              <a:spAutoFit/>
            </a:bodyPr>
            <a:lstStyle/>
            <a:p>
              <a:r>
                <a:rPr lang="en-US" sz="4267" dirty="0">
                  <a:solidFill>
                    <a:schemeClr val="accent5"/>
                  </a:solidFill>
                  <a:latin typeface="Impact" pitchFamily="34" charset="0"/>
                </a:rPr>
                <a:t>05</a:t>
              </a:r>
            </a:p>
          </p:txBody>
        </p:sp>
      </p:grpSp>
      <p:grpSp>
        <p:nvGrpSpPr>
          <p:cNvPr id="35" name="Group 34">
            <a:extLst>
              <a:ext uri="{FF2B5EF4-FFF2-40B4-BE49-F238E27FC236}">
                <a16:creationId xmlns:a16="http://schemas.microsoft.com/office/drawing/2014/main" id="{4AFFBDB2-5882-402C-9E75-62A32BA3279B}"/>
              </a:ext>
            </a:extLst>
          </p:cNvPr>
          <p:cNvGrpSpPr/>
          <p:nvPr userDrawn="1"/>
        </p:nvGrpSpPr>
        <p:grpSpPr>
          <a:xfrm>
            <a:off x="432000" y="5556457"/>
            <a:ext cx="1159933" cy="748988"/>
            <a:chOff x="324000" y="4167342"/>
            <a:chExt cx="869950" cy="561741"/>
          </a:xfrm>
        </p:grpSpPr>
        <p:sp>
          <p:nvSpPr>
            <p:cNvPr id="28" name="Rectangle 27">
              <a:extLst>
                <a:ext uri="{FF2B5EF4-FFF2-40B4-BE49-F238E27FC236}">
                  <a16:creationId xmlns:a16="http://schemas.microsoft.com/office/drawing/2014/main" id="{1ED37896-6292-483B-89F7-8E03C1B9ED68}"/>
                </a:ext>
              </a:extLst>
            </p:cNvPr>
            <p:cNvSpPr/>
            <p:nvPr/>
          </p:nvSpPr>
          <p:spPr>
            <a:xfrm>
              <a:off x="324000" y="4231129"/>
              <a:ext cx="122382" cy="45720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9" name="TextBox 28">
              <a:extLst>
                <a:ext uri="{FF2B5EF4-FFF2-40B4-BE49-F238E27FC236}">
                  <a16:creationId xmlns:a16="http://schemas.microsoft.com/office/drawing/2014/main" id="{54B6F334-07CC-4416-9A70-EE68005904F8}"/>
                </a:ext>
              </a:extLst>
            </p:cNvPr>
            <p:cNvSpPr txBox="1"/>
            <p:nvPr/>
          </p:nvSpPr>
          <p:spPr>
            <a:xfrm>
              <a:off x="462934" y="4167342"/>
              <a:ext cx="731016" cy="561741"/>
            </a:xfrm>
            <a:prstGeom prst="rect">
              <a:avLst/>
            </a:prstGeom>
            <a:noFill/>
          </p:spPr>
          <p:txBody>
            <a:bodyPr wrap="square" rtlCol="0">
              <a:spAutoFit/>
            </a:bodyPr>
            <a:lstStyle/>
            <a:p>
              <a:r>
                <a:rPr lang="en-US" sz="4267" dirty="0">
                  <a:solidFill>
                    <a:schemeClr val="accent6"/>
                  </a:solidFill>
                  <a:latin typeface="Impact" pitchFamily="34" charset="0"/>
                </a:rPr>
                <a:t>06</a:t>
              </a:r>
            </a:p>
          </p:txBody>
        </p:sp>
      </p:grpSp>
      <p:sp>
        <p:nvSpPr>
          <p:cNvPr id="3" name="Text Placeholder 2">
            <a:extLst>
              <a:ext uri="{FF2B5EF4-FFF2-40B4-BE49-F238E27FC236}">
                <a16:creationId xmlns:a16="http://schemas.microsoft.com/office/drawing/2014/main" id="{4A32CE3C-896B-46F3-AA80-7C8037C973EB}"/>
              </a:ext>
            </a:extLst>
          </p:cNvPr>
          <p:cNvSpPr>
            <a:spLocks noGrp="1"/>
          </p:cNvSpPr>
          <p:nvPr>
            <p:ph type="body" sz="quarter" idx="13" hasCustomPrompt="1"/>
          </p:nvPr>
        </p:nvSpPr>
        <p:spPr>
          <a:xfrm>
            <a:off x="1638800" y="1527411"/>
            <a:ext cx="6529149" cy="312579"/>
          </a:xfrm>
        </p:spPr>
        <p:txBody>
          <a:bodyPr rIns="0" bIns="0" anchor="ctr">
            <a:normAutofit/>
          </a:bodyPr>
          <a:lstStyle>
            <a:lvl1pPr marL="0" indent="0">
              <a:buNone/>
              <a:defRPr sz="1867"/>
            </a:lvl1pPr>
          </a:lstStyle>
          <a:p>
            <a:pPr lvl="0"/>
            <a:r>
              <a:rPr lang="en-US" dirty="0"/>
              <a:t>SECTION DIVIDER 1</a:t>
            </a:r>
          </a:p>
        </p:txBody>
      </p:sp>
      <p:sp>
        <p:nvSpPr>
          <p:cNvPr id="36" name="Text Placeholder 2">
            <a:extLst>
              <a:ext uri="{FF2B5EF4-FFF2-40B4-BE49-F238E27FC236}">
                <a16:creationId xmlns:a16="http://schemas.microsoft.com/office/drawing/2014/main" id="{27522565-96B8-44DB-AB59-310E11A6DE8C}"/>
              </a:ext>
            </a:extLst>
          </p:cNvPr>
          <p:cNvSpPr>
            <a:spLocks noGrp="1"/>
          </p:cNvSpPr>
          <p:nvPr>
            <p:ph type="body" sz="quarter" idx="14" hasCustomPrompt="1"/>
          </p:nvPr>
        </p:nvSpPr>
        <p:spPr>
          <a:xfrm>
            <a:off x="1638800" y="2379932"/>
            <a:ext cx="6529149" cy="312579"/>
          </a:xfrm>
        </p:spPr>
        <p:txBody>
          <a:bodyPr rIns="0" bIns="0" anchor="ctr">
            <a:normAutofit/>
          </a:bodyPr>
          <a:lstStyle>
            <a:lvl1pPr marL="0" indent="0">
              <a:buNone/>
              <a:defRPr sz="1867"/>
            </a:lvl1pPr>
          </a:lstStyle>
          <a:p>
            <a:pPr lvl="0"/>
            <a:r>
              <a:rPr lang="en-US" dirty="0"/>
              <a:t>SECTION DIVIDER 2</a:t>
            </a:r>
          </a:p>
        </p:txBody>
      </p:sp>
      <p:sp>
        <p:nvSpPr>
          <p:cNvPr id="37" name="Text Placeholder 2">
            <a:extLst>
              <a:ext uri="{FF2B5EF4-FFF2-40B4-BE49-F238E27FC236}">
                <a16:creationId xmlns:a16="http://schemas.microsoft.com/office/drawing/2014/main" id="{D20B090F-D8BF-414D-90A1-D2DBE446D49D}"/>
              </a:ext>
            </a:extLst>
          </p:cNvPr>
          <p:cNvSpPr>
            <a:spLocks noGrp="1"/>
          </p:cNvSpPr>
          <p:nvPr>
            <p:ph type="body" sz="quarter" idx="15" hasCustomPrompt="1"/>
          </p:nvPr>
        </p:nvSpPr>
        <p:spPr>
          <a:xfrm>
            <a:off x="1638800" y="3232453"/>
            <a:ext cx="6529149" cy="312579"/>
          </a:xfrm>
        </p:spPr>
        <p:txBody>
          <a:bodyPr rIns="0" bIns="0" anchor="ctr">
            <a:normAutofit/>
          </a:bodyPr>
          <a:lstStyle>
            <a:lvl1pPr marL="0" indent="0">
              <a:buNone/>
              <a:defRPr sz="1867"/>
            </a:lvl1pPr>
          </a:lstStyle>
          <a:p>
            <a:pPr lvl="0"/>
            <a:r>
              <a:rPr lang="en-US" dirty="0"/>
              <a:t>SECTION DIVIDER 3</a:t>
            </a:r>
          </a:p>
        </p:txBody>
      </p:sp>
      <p:sp>
        <p:nvSpPr>
          <p:cNvPr id="38" name="Text Placeholder 2">
            <a:extLst>
              <a:ext uri="{FF2B5EF4-FFF2-40B4-BE49-F238E27FC236}">
                <a16:creationId xmlns:a16="http://schemas.microsoft.com/office/drawing/2014/main" id="{FD56B850-8139-4412-AA48-5B3080C68A55}"/>
              </a:ext>
            </a:extLst>
          </p:cNvPr>
          <p:cNvSpPr>
            <a:spLocks noGrp="1"/>
          </p:cNvSpPr>
          <p:nvPr>
            <p:ph type="body" sz="quarter" idx="16" hasCustomPrompt="1"/>
          </p:nvPr>
        </p:nvSpPr>
        <p:spPr>
          <a:xfrm>
            <a:off x="1638800" y="4084975"/>
            <a:ext cx="6529149" cy="312579"/>
          </a:xfrm>
        </p:spPr>
        <p:txBody>
          <a:bodyPr rIns="0" bIns="0" anchor="ctr">
            <a:normAutofit/>
          </a:bodyPr>
          <a:lstStyle>
            <a:lvl1pPr marL="0" indent="0">
              <a:buNone/>
              <a:defRPr sz="1867"/>
            </a:lvl1pPr>
          </a:lstStyle>
          <a:p>
            <a:pPr lvl="0"/>
            <a:r>
              <a:rPr lang="en-US" dirty="0"/>
              <a:t>SECTION DIVIDER 4</a:t>
            </a:r>
          </a:p>
        </p:txBody>
      </p:sp>
      <p:sp>
        <p:nvSpPr>
          <p:cNvPr id="39" name="Text Placeholder 2">
            <a:extLst>
              <a:ext uri="{FF2B5EF4-FFF2-40B4-BE49-F238E27FC236}">
                <a16:creationId xmlns:a16="http://schemas.microsoft.com/office/drawing/2014/main" id="{BBAD39C6-C5BE-4DA1-BBBB-C5DDFB535840}"/>
              </a:ext>
            </a:extLst>
          </p:cNvPr>
          <p:cNvSpPr>
            <a:spLocks noGrp="1"/>
          </p:cNvSpPr>
          <p:nvPr>
            <p:ph type="body" sz="quarter" idx="17" hasCustomPrompt="1"/>
          </p:nvPr>
        </p:nvSpPr>
        <p:spPr>
          <a:xfrm>
            <a:off x="1638800" y="4937496"/>
            <a:ext cx="6529149" cy="312579"/>
          </a:xfrm>
        </p:spPr>
        <p:txBody>
          <a:bodyPr rIns="0" bIns="0" anchor="ctr">
            <a:normAutofit/>
          </a:bodyPr>
          <a:lstStyle>
            <a:lvl1pPr marL="0" indent="0">
              <a:buNone/>
              <a:defRPr sz="1867"/>
            </a:lvl1pPr>
          </a:lstStyle>
          <a:p>
            <a:pPr lvl="0"/>
            <a:r>
              <a:rPr lang="en-US" dirty="0"/>
              <a:t>SECTION DIVIDER 5</a:t>
            </a:r>
          </a:p>
        </p:txBody>
      </p:sp>
      <p:sp>
        <p:nvSpPr>
          <p:cNvPr id="40" name="Text Placeholder 2">
            <a:extLst>
              <a:ext uri="{FF2B5EF4-FFF2-40B4-BE49-F238E27FC236}">
                <a16:creationId xmlns:a16="http://schemas.microsoft.com/office/drawing/2014/main" id="{DEDBBCB0-9781-4DA9-92FC-BE500461DC46}"/>
              </a:ext>
            </a:extLst>
          </p:cNvPr>
          <p:cNvSpPr>
            <a:spLocks noGrp="1"/>
          </p:cNvSpPr>
          <p:nvPr>
            <p:ph type="body" sz="quarter" idx="18" hasCustomPrompt="1"/>
          </p:nvPr>
        </p:nvSpPr>
        <p:spPr>
          <a:xfrm>
            <a:off x="1638800" y="5790016"/>
            <a:ext cx="6529149" cy="312579"/>
          </a:xfrm>
        </p:spPr>
        <p:txBody>
          <a:bodyPr rIns="0" bIns="0" anchor="ctr">
            <a:normAutofit/>
          </a:bodyPr>
          <a:lstStyle>
            <a:lvl1pPr marL="0" indent="0">
              <a:buNone/>
              <a:defRPr sz="1867"/>
            </a:lvl1pPr>
          </a:lstStyle>
          <a:p>
            <a:pPr lvl="0"/>
            <a:r>
              <a:rPr lang="en-US" dirty="0"/>
              <a:t>SECTION DIVIDER 6</a:t>
            </a:r>
          </a:p>
        </p:txBody>
      </p:sp>
    </p:spTree>
    <p:extLst>
      <p:ext uri="{BB962C8B-B14F-4D97-AF65-F5344CB8AC3E}">
        <p14:creationId xmlns:p14="http://schemas.microsoft.com/office/powerpoint/2010/main" val="4210246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AGENDA</a:t>
            </a:r>
          </a:p>
        </p:txBody>
      </p:sp>
    </p:spTree>
    <p:extLst>
      <p:ext uri="{BB962C8B-B14F-4D97-AF65-F5344CB8AC3E}">
        <p14:creationId xmlns:p14="http://schemas.microsoft.com/office/powerpoint/2010/main" val="1320915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04995"/>
            <a:ext cx="10051200" cy="461655"/>
          </a:xfrm>
          <a:prstGeom prst="rect">
            <a:avLst/>
          </a:prstGeom>
        </p:spPr>
        <p:txBody>
          <a:bodyPr/>
          <a:lstStyle>
            <a:lvl1pPr>
              <a:defRPr baseline="0"/>
            </a:lvl1pPr>
          </a:lstStyle>
          <a:p>
            <a:r>
              <a:rPr lang="en-US" dirty="0"/>
              <a:t>TITLE OF THE SLIDE GOES HERE</a:t>
            </a:r>
          </a:p>
        </p:txBody>
      </p:sp>
      <p:sp>
        <p:nvSpPr>
          <p:cNvPr id="3" name="Content Placeholder 2"/>
          <p:cNvSpPr>
            <a:spLocks noGrp="1"/>
          </p:cNvSpPr>
          <p:nvPr>
            <p:ph idx="1"/>
          </p:nvPr>
        </p:nvSpPr>
        <p:spPr>
          <a:xfrm>
            <a:off x="432001" y="1368215"/>
            <a:ext cx="11216217" cy="4878071"/>
          </a:xfrm>
        </p:spPr>
        <p:txBody>
          <a:bodyPr/>
          <a:lstStyle>
            <a:lvl1pPr marL="302355" indent="-302355">
              <a:buFont typeface="Wingdings" panose="05000000000000000000" pitchFamily="2" charset="2"/>
              <a:buChar char="§"/>
              <a:defRPr/>
            </a:lvl1pPr>
            <a:lvl2pPr>
              <a:defRPr sz="2133"/>
            </a:lvl2pPr>
            <a:lvl3pPr marL="1055974">
              <a:defRPr sz="2133"/>
            </a:lvl3pPr>
            <a:lvl4pPr marL="1439964">
              <a:defRPr sz="1867"/>
            </a:lvl4pPr>
            <a:lvl5pPr marL="1775956">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4294471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1800" y="1368638"/>
            <a:ext cx="5471584" cy="4892463"/>
          </a:xfrm>
        </p:spPr>
        <p:txBody>
          <a:bodyPr>
            <a:normAutofit/>
          </a:bodyPr>
          <a:lstStyle>
            <a:lvl1pPr marL="302355" indent="-302355">
              <a:buFont typeface="Wingdings" panose="05000000000000000000" pitchFamily="2" charset="2"/>
              <a:buChar char="§"/>
              <a:defRPr sz="2133"/>
            </a:lvl1pPr>
            <a:lvl2pPr>
              <a:defRPr sz="1867"/>
            </a:lvl2pPr>
            <a:lvl3pPr>
              <a:defRPr sz="1600"/>
            </a:lvl3pPr>
            <a:lvl4pPr>
              <a:defRPr sz="1467"/>
            </a:lvl4pPr>
            <a:lvl5pPr>
              <a:defRPr sz="14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14018" y="1368638"/>
            <a:ext cx="5446183" cy="4892463"/>
          </a:xfrm>
        </p:spPr>
        <p:txBody>
          <a:bodyPr>
            <a:normAutofit/>
          </a:bodyPr>
          <a:lstStyle>
            <a:lvl1pPr marL="302355" indent="-302355">
              <a:buFont typeface="Wingdings" panose="05000000000000000000" pitchFamily="2" charset="2"/>
              <a:buChar char="§"/>
              <a:defRPr sz="2133"/>
            </a:lvl1pPr>
            <a:lvl2pPr>
              <a:defRPr sz="1867"/>
            </a:lvl2pPr>
            <a:lvl3pPr>
              <a:defRPr sz="1600"/>
            </a:lvl3pPr>
            <a:lvl4pPr>
              <a:defRPr sz="1467"/>
            </a:lvl4pPr>
            <a:lvl5pPr>
              <a:defRPr sz="14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31800" y="504995"/>
            <a:ext cx="10104200" cy="461655"/>
          </a:xfrm>
          <a:prstGeom prst="rect">
            <a:avLst/>
          </a:prstGeom>
        </p:spPr>
        <p:txBody>
          <a:bodyPr/>
          <a:lstStyle>
            <a:lvl1pPr>
              <a:defRPr baseline="0"/>
            </a:lvl1pPr>
          </a:lstStyle>
          <a:p>
            <a:r>
              <a:rPr lang="en-US" dirty="0"/>
              <a:t>TITLE OF THE SLIDE GOES HERE</a:t>
            </a:r>
          </a:p>
        </p:txBody>
      </p:sp>
      <p:sp>
        <p:nvSpPr>
          <p:cNvPr id="7" name="Slide Number Placeholder 6"/>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3221965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20390"/>
            <a:ext cx="10051200" cy="461655"/>
          </a:xfrm>
          <a:prstGeom prst="rect">
            <a:avLst/>
          </a:prstGeom>
        </p:spPr>
        <p:txBody>
          <a:bodyPr anchor="b"/>
          <a:lstStyle>
            <a:lvl1pPr marL="0" marR="0" indent="0" algn="l" defTabSz="1219018"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dirty="0" smtClean="0">
                <a:ln>
                  <a:noFill/>
                </a:ln>
                <a:solidFill>
                  <a:srgbClr val="595959"/>
                </a:solidFill>
                <a:effectLst/>
                <a:uLnTx/>
                <a:uFillTx/>
                <a:latin typeface="Trebuchet MS" pitchFamily="34" charset="0"/>
                <a:ea typeface="+mj-ea"/>
                <a:cs typeface="+mj-cs"/>
              </a:defRPr>
            </a:lvl1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3" name="Text Placeholder 2"/>
          <p:cNvSpPr>
            <a:spLocks noGrp="1"/>
          </p:cNvSpPr>
          <p:nvPr>
            <p:ph type="body" idx="1" hasCustomPrompt="1"/>
          </p:nvPr>
        </p:nvSpPr>
        <p:spPr>
          <a:xfrm>
            <a:off x="432000" y="1366801"/>
            <a:ext cx="5472000" cy="287323"/>
          </a:xfrm>
        </p:spPr>
        <p:txBody>
          <a:bodyPr wrap="square" rIns="0" bIns="0" anchor="ctr">
            <a:spAutoFit/>
          </a:bodyPr>
          <a:lstStyle>
            <a:lvl1pPr marL="0" indent="0">
              <a:buNone/>
              <a:defRPr kumimoji="0" lang="en-US" sz="1867"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vl2pPr marL="609509" indent="0">
              <a:buNone/>
              <a:defRPr sz="2667" b="1"/>
            </a:lvl2pPr>
            <a:lvl3pPr marL="1219018" indent="0">
              <a:buNone/>
              <a:defRPr sz="2400" b="1"/>
            </a:lvl3pPr>
            <a:lvl4pPr marL="1828526" indent="0">
              <a:buNone/>
              <a:defRPr sz="2133" b="1"/>
            </a:lvl4pPr>
            <a:lvl5pPr marL="2438035" indent="0">
              <a:buNone/>
              <a:defRPr sz="2133" b="1"/>
            </a:lvl5pPr>
            <a:lvl6pPr marL="3047544" indent="0">
              <a:buNone/>
              <a:defRPr sz="2133" b="1"/>
            </a:lvl6pPr>
            <a:lvl7pPr marL="3657051" indent="0">
              <a:buNone/>
              <a:defRPr sz="2133" b="1"/>
            </a:lvl7pPr>
            <a:lvl8pPr marL="4266561" indent="0">
              <a:buNone/>
              <a:defRPr sz="2133" b="1"/>
            </a:lvl8pPr>
            <a:lvl9pPr marL="4876069" indent="0">
              <a:buNone/>
              <a:defRPr sz="2133" b="1"/>
            </a:lvl9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2 Column heading goes here</a:t>
            </a:r>
          </a:p>
        </p:txBody>
      </p:sp>
      <p:sp>
        <p:nvSpPr>
          <p:cNvPr id="4" name="Content Placeholder 3"/>
          <p:cNvSpPr>
            <a:spLocks noGrp="1"/>
          </p:cNvSpPr>
          <p:nvPr>
            <p:ph sz="half" idx="2" hasCustomPrompt="1"/>
          </p:nvPr>
        </p:nvSpPr>
        <p:spPr>
          <a:xfrm>
            <a:off x="431999" y="1778002"/>
            <a:ext cx="5472000" cy="4468284"/>
          </a:xfrm>
        </p:spPr>
        <p:txBody>
          <a:bodyPr tIns="0">
            <a:normAutofit/>
          </a:bodyPr>
          <a:lstStyle>
            <a:lvl1pPr marL="302355" indent="-302355">
              <a:lnSpc>
                <a:spcPct val="100000"/>
              </a:lnSpc>
              <a:spcBef>
                <a:spcPts val="533"/>
              </a:spcBef>
              <a:buFont typeface="Wingdings" panose="05000000000000000000" pitchFamily="2" charset="2"/>
              <a:buChar char="§"/>
              <a:defRPr lang="en-US" sz="1867" kern="1200" dirty="0" smtClean="0">
                <a:solidFill>
                  <a:srgbClr val="595959"/>
                </a:solidFill>
                <a:latin typeface="Trebuchet MS" pitchFamily="34" charset="0"/>
                <a:ea typeface="+mn-ea"/>
                <a:cs typeface="+mn-cs"/>
              </a:defRPr>
            </a:lvl1pPr>
            <a:lvl2pPr marL="758286">
              <a:lnSpc>
                <a:spcPct val="100000"/>
              </a:lnSpc>
              <a:spcBef>
                <a:spcPts val="533"/>
              </a:spcBef>
              <a:defRPr sz="1600"/>
            </a:lvl2pPr>
            <a:lvl3pPr>
              <a:defRPr sz="1867"/>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314019" y="1366801"/>
            <a:ext cx="5448000" cy="287323"/>
          </a:xfrm>
        </p:spPr>
        <p:txBody>
          <a:bodyPr wrap="square" rIns="0" bIns="0" anchor="ctr">
            <a:spAutoFit/>
          </a:bodyPr>
          <a:lstStyle>
            <a:lvl1pPr marL="0" marR="0" indent="0" algn="l" defTabSz="1219018" rtl="0" eaLnBrk="1" fontAlgn="auto" latinLnBrk="0" hangingPunct="1">
              <a:lnSpc>
                <a:spcPct val="100000"/>
              </a:lnSpc>
              <a:spcBef>
                <a:spcPct val="0"/>
              </a:spcBef>
              <a:spcAft>
                <a:spcPts val="0"/>
              </a:spcAft>
              <a:buClrTx/>
              <a:buSzTx/>
              <a:buFontTx/>
              <a:buNone/>
              <a:tabLst/>
              <a:defRPr kumimoji="0" lang="en-US" sz="1867"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vl2pPr marL="609509" indent="0">
              <a:buNone/>
              <a:defRPr sz="2667" b="1"/>
            </a:lvl2pPr>
            <a:lvl3pPr marL="1219018" indent="0">
              <a:buNone/>
              <a:defRPr sz="2400" b="1"/>
            </a:lvl3pPr>
            <a:lvl4pPr marL="1828526" indent="0">
              <a:buNone/>
              <a:defRPr sz="2133" b="1"/>
            </a:lvl4pPr>
            <a:lvl5pPr marL="2438035" indent="0">
              <a:buNone/>
              <a:defRPr sz="2133" b="1"/>
            </a:lvl5pPr>
            <a:lvl6pPr marL="3047544" indent="0">
              <a:buNone/>
              <a:defRPr sz="2133" b="1"/>
            </a:lvl6pPr>
            <a:lvl7pPr marL="3657051" indent="0">
              <a:buNone/>
              <a:defRPr sz="2133" b="1"/>
            </a:lvl7pPr>
            <a:lvl8pPr marL="4266561" indent="0">
              <a:buNone/>
              <a:defRPr sz="2133" b="1"/>
            </a:lvl8pPr>
            <a:lvl9pPr marL="4876069" indent="0">
              <a:buNone/>
              <a:defRPr sz="2133" b="1"/>
            </a:lvl9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2 Column heading goes here</a:t>
            </a:r>
          </a:p>
        </p:txBody>
      </p:sp>
      <p:sp>
        <p:nvSpPr>
          <p:cNvPr id="6" name="Content Placeholder 5"/>
          <p:cNvSpPr>
            <a:spLocks noGrp="1"/>
          </p:cNvSpPr>
          <p:nvPr>
            <p:ph sz="quarter" idx="4" hasCustomPrompt="1"/>
          </p:nvPr>
        </p:nvSpPr>
        <p:spPr>
          <a:xfrm>
            <a:off x="6314017" y="1778002"/>
            <a:ext cx="5448000" cy="4468284"/>
          </a:xfrm>
        </p:spPr>
        <p:txBody>
          <a:bodyPr tIns="0"/>
          <a:lstStyle>
            <a:lvl1pPr marL="380990" indent="-380990">
              <a:buFont typeface="Wingdings" panose="05000000000000000000" pitchFamily="2" charset="2"/>
              <a:buChar char="§"/>
              <a:defRPr lang="en-US" sz="1867" kern="1200" dirty="0" smtClean="0">
                <a:solidFill>
                  <a:srgbClr val="595959"/>
                </a:solidFill>
                <a:latin typeface="Trebuchet MS" pitchFamily="34" charset="0"/>
                <a:ea typeface="+mn-ea"/>
                <a:cs typeface="+mn-cs"/>
              </a:defRPr>
            </a:lvl1pPr>
            <a:lvl2pPr marL="758286" indent="-380942">
              <a:defRPr lang="en-US" sz="1600" kern="1200" dirty="0" smtClean="0">
                <a:solidFill>
                  <a:srgbClr val="595959"/>
                </a:solidFill>
                <a:latin typeface="Trebuchet MS" pitchFamily="34" charset="0"/>
                <a:ea typeface="+mn-ea"/>
                <a:cs typeface="+mn-cs"/>
              </a:defRPr>
            </a:lvl2pPr>
            <a:lvl3pPr marL="1523771" indent="-304754">
              <a:defRPr lang="en-US" sz="1867" kern="1200" dirty="0" smtClean="0">
                <a:solidFill>
                  <a:srgbClr val="595959"/>
                </a:solidFill>
                <a:latin typeface="Trebuchet MS" pitchFamily="34" charset="0"/>
                <a:ea typeface="+mn-ea"/>
                <a:cs typeface="+mn-cs"/>
              </a:defRPr>
            </a:lvl3pPr>
            <a:lvl4pPr marL="2133280" indent="-304754">
              <a:defRPr lang="en-US" sz="1600" kern="1200" dirty="0" smtClean="0">
                <a:solidFill>
                  <a:srgbClr val="595959"/>
                </a:solidFill>
                <a:latin typeface="Trebuchet MS" pitchFamily="34" charset="0"/>
                <a:ea typeface="+mn-ea"/>
                <a:cs typeface="+mn-cs"/>
              </a:defRPr>
            </a:lvl4pPr>
            <a:lvl5pPr marL="2742789" indent="-304754">
              <a:defRPr lang="en-US" sz="1600" kern="1200" dirty="0">
                <a:solidFill>
                  <a:srgbClr val="595959"/>
                </a:solidFill>
                <a:latin typeface="Trebuchet MS" pitchFamily="34" charset="0"/>
                <a:ea typeface="+mn-ea"/>
                <a:cs typeface="+mn-cs"/>
              </a:defRPr>
            </a:lvl5pPr>
            <a:lvl6pPr>
              <a:defRPr sz="2133"/>
            </a:lvl6pPr>
            <a:lvl7pPr>
              <a:defRPr sz="2133"/>
            </a:lvl7pPr>
            <a:lvl8pPr>
              <a:defRPr sz="2133"/>
            </a:lvl8pPr>
            <a:lvl9pPr>
              <a:defRPr sz="2133"/>
            </a:lvl9pPr>
          </a:lstStyle>
          <a:p>
            <a:pPr marL="302355" lvl="0" indent="-302355" algn="l" defTabSz="1219018" rtl="0" eaLnBrk="1" latinLnBrk="0" hangingPunct="1">
              <a:lnSpc>
                <a:spcPct val="100000"/>
              </a:lnSpc>
              <a:spcBef>
                <a:spcPts val="533"/>
              </a:spcBef>
              <a:buFont typeface="Wingdings" panose="05000000000000000000" pitchFamily="2" charset="2"/>
              <a:buChar char="§"/>
            </a:pPr>
            <a:r>
              <a:rPr lang="en-US" dirty="0"/>
              <a:t>Click to edit Master text styles</a:t>
            </a:r>
          </a:p>
          <a:p>
            <a:pPr marL="758286" lvl="1" indent="-380942" algn="l" defTabSz="1219018" rtl="0" eaLnBrk="1" latinLnBrk="0" hangingPunct="1">
              <a:lnSpc>
                <a:spcPct val="100000"/>
              </a:lnSpc>
              <a:spcBef>
                <a:spcPts val="533"/>
              </a:spcBef>
              <a:buFont typeface="Arial" pitchFamily="34" charset="0"/>
              <a:buChar char="–"/>
            </a:pPr>
            <a:r>
              <a:rPr lang="en-US" dirty="0"/>
              <a:t>Second level</a:t>
            </a:r>
          </a:p>
          <a:p>
            <a:pPr marL="1523771" lvl="2" indent="-304754" algn="l" defTabSz="1219018" rtl="0" eaLnBrk="1" latinLnBrk="0" hangingPunct="1">
              <a:lnSpc>
                <a:spcPct val="90000"/>
              </a:lnSpc>
              <a:spcBef>
                <a:spcPts val="800"/>
              </a:spcBef>
              <a:buFont typeface="Arial" pitchFamily="34" charset="0"/>
              <a:buChar char="•"/>
            </a:pPr>
            <a:r>
              <a:rPr lang="en-US" dirty="0"/>
              <a:t>Third level</a:t>
            </a:r>
          </a:p>
          <a:p>
            <a:pPr marL="2133280" lvl="3" indent="-304754" algn="l" defTabSz="1219018" rtl="0" eaLnBrk="1" latinLnBrk="0" hangingPunct="1">
              <a:lnSpc>
                <a:spcPct val="90000"/>
              </a:lnSpc>
              <a:spcBef>
                <a:spcPts val="800"/>
              </a:spcBef>
              <a:buFont typeface="Arial" pitchFamily="34" charset="0"/>
              <a:buChar char="–"/>
            </a:pPr>
            <a:r>
              <a:rPr lang="en-US" dirty="0"/>
              <a:t>Fourth level</a:t>
            </a:r>
          </a:p>
          <a:p>
            <a:pPr marL="2742789" lvl="4" indent="-304754" algn="l" defTabSz="1219018" rtl="0" eaLnBrk="1" latinLnBrk="0" hangingPunct="1">
              <a:lnSpc>
                <a:spcPct val="90000"/>
              </a:lnSpc>
              <a:spcBef>
                <a:spcPts val="800"/>
              </a:spcBef>
              <a:buFont typeface="Arial" pitchFamily="34" charset="0"/>
              <a:buChar char="»"/>
            </a:pPr>
            <a:r>
              <a:rPr lang="en-US" dirty="0"/>
              <a:t>Fifth level</a:t>
            </a:r>
          </a:p>
        </p:txBody>
      </p:sp>
      <p:sp>
        <p:nvSpPr>
          <p:cNvPr id="9" name="Slide Number Placeholder 8"/>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991790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3735496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04995"/>
            <a:ext cx="10051200" cy="461655"/>
          </a:xfrm>
          <a:prstGeom prst="rect">
            <a:avLst/>
          </a:prstGeom>
        </p:spPr>
        <p:txBody>
          <a:bodyPr/>
          <a:lstStyle>
            <a:lvl1pPr>
              <a:defRPr baseline="0"/>
            </a:lvl1pPr>
          </a:lstStyle>
          <a:p>
            <a:r>
              <a:rPr lang="en-US" dirty="0"/>
              <a:t>Color Palette</a:t>
            </a:r>
          </a:p>
        </p:txBody>
      </p:sp>
      <p:sp>
        <p:nvSpPr>
          <p:cNvPr id="5" name="Slide Number Placeholder 4"/>
          <p:cNvSpPr>
            <a:spLocks noGrp="1"/>
          </p:cNvSpPr>
          <p:nvPr>
            <p:ph type="sldNum" sz="quarter" idx="12"/>
          </p:nvPr>
        </p:nvSpPr>
        <p:spPr/>
        <p:txBody>
          <a:bodyPr/>
          <a:lstStyle/>
          <a:p>
            <a:fld id="{D6AB342A-830E-438F-A6A8-BEDF509AB0A8}" type="slidenum">
              <a:rPr lang="en-US" smtClean="0"/>
              <a:t>‹#›</a:t>
            </a:fld>
            <a:endParaRPr lang="en-US"/>
          </a:p>
        </p:txBody>
      </p:sp>
      <p:sp>
        <p:nvSpPr>
          <p:cNvPr id="4" name="Rectangle 3">
            <a:extLst>
              <a:ext uri="{FF2B5EF4-FFF2-40B4-BE49-F238E27FC236}">
                <a16:creationId xmlns:a16="http://schemas.microsoft.com/office/drawing/2014/main" id="{B7E4328B-D13C-42AE-AE8E-10B47BAE4610}"/>
              </a:ext>
            </a:extLst>
          </p:cNvPr>
          <p:cNvSpPr/>
          <p:nvPr userDrawn="1"/>
        </p:nvSpPr>
        <p:spPr>
          <a:xfrm>
            <a:off x="447027" y="1912703"/>
            <a:ext cx="1483843" cy="590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6" name="Rectangle 5">
            <a:extLst>
              <a:ext uri="{FF2B5EF4-FFF2-40B4-BE49-F238E27FC236}">
                <a16:creationId xmlns:a16="http://schemas.microsoft.com/office/drawing/2014/main" id="{D5CFE044-BA97-42C4-9069-A63FF4388E19}"/>
              </a:ext>
            </a:extLst>
          </p:cNvPr>
          <p:cNvSpPr/>
          <p:nvPr userDrawn="1"/>
        </p:nvSpPr>
        <p:spPr>
          <a:xfrm>
            <a:off x="2413373" y="1912703"/>
            <a:ext cx="1483843" cy="590207"/>
          </a:xfrm>
          <a:prstGeom prst="rect">
            <a:avLst/>
          </a:prstGeom>
          <a:solidFill>
            <a:srgbClr val="E7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7" name="Rectangle 6">
            <a:extLst>
              <a:ext uri="{FF2B5EF4-FFF2-40B4-BE49-F238E27FC236}">
                <a16:creationId xmlns:a16="http://schemas.microsoft.com/office/drawing/2014/main" id="{FC51BB78-6515-40CB-83F1-5E6A75ACED06}"/>
              </a:ext>
            </a:extLst>
          </p:cNvPr>
          <p:cNvSpPr/>
          <p:nvPr userDrawn="1"/>
        </p:nvSpPr>
        <p:spPr>
          <a:xfrm>
            <a:off x="4379720" y="1912703"/>
            <a:ext cx="1483843" cy="590207"/>
          </a:xfrm>
          <a:prstGeom prst="rect">
            <a:avLst/>
          </a:prstGeom>
          <a:solidFill>
            <a:srgbClr val="B3A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9B1B22CD-BDE0-4F9E-8DBD-474744ADF3E8}"/>
              </a:ext>
            </a:extLst>
          </p:cNvPr>
          <p:cNvSpPr/>
          <p:nvPr userDrawn="1"/>
        </p:nvSpPr>
        <p:spPr>
          <a:xfrm>
            <a:off x="6346066" y="1912703"/>
            <a:ext cx="1483843" cy="590207"/>
          </a:xfrm>
          <a:prstGeom prst="rect">
            <a:avLst/>
          </a:prstGeom>
          <a:solidFill>
            <a:srgbClr val="FD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998742DC-982D-4662-9434-A248A25BD175}"/>
              </a:ext>
            </a:extLst>
          </p:cNvPr>
          <p:cNvSpPr/>
          <p:nvPr userDrawn="1"/>
        </p:nvSpPr>
        <p:spPr>
          <a:xfrm>
            <a:off x="8312413" y="1912703"/>
            <a:ext cx="1483843" cy="590207"/>
          </a:xfrm>
          <a:prstGeom prst="rect">
            <a:avLst/>
          </a:prstGeom>
          <a:solidFill>
            <a:srgbClr val="93C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4D898B4F-2DAB-49EA-AF24-A869636DFC83}"/>
              </a:ext>
            </a:extLst>
          </p:cNvPr>
          <p:cNvSpPr/>
          <p:nvPr userDrawn="1"/>
        </p:nvSpPr>
        <p:spPr>
          <a:xfrm>
            <a:off x="10278760" y="1912703"/>
            <a:ext cx="1483843" cy="590207"/>
          </a:xfrm>
          <a:prstGeom prst="rect">
            <a:avLst/>
          </a:prstGeom>
          <a:solidFill>
            <a:srgbClr val="C3D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1" name="TextBox 10">
            <a:extLst>
              <a:ext uri="{FF2B5EF4-FFF2-40B4-BE49-F238E27FC236}">
                <a16:creationId xmlns:a16="http://schemas.microsoft.com/office/drawing/2014/main" id="{F4547637-0770-4AAA-93A5-EBEA61797A46}"/>
              </a:ext>
            </a:extLst>
          </p:cNvPr>
          <p:cNvSpPr txBox="1"/>
          <p:nvPr userDrawn="1"/>
        </p:nvSpPr>
        <p:spPr>
          <a:xfrm>
            <a:off x="447027" y="2670204"/>
            <a:ext cx="837858" cy="1087477"/>
          </a:xfrm>
          <a:prstGeom prst="rect">
            <a:avLst/>
          </a:prstGeom>
          <a:noFill/>
        </p:spPr>
        <p:txBody>
          <a:bodyPr wrap="none" lIns="0" tIns="0" rIns="0" bIns="0" rtlCol="0">
            <a:spAutoFit/>
          </a:bodyPr>
          <a:lstStyle/>
          <a:p>
            <a:r>
              <a:rPr lang="en-IN" sz="1600" dirty="0">
                <a:solidFill>
                  <a:srgbClr val="595959"/>
                </a:solidFill>
              </a:rPr>
              <a:t>ASSET 1</a:t>
            </a:r>
          </a:p>
          <a:p>
            <a:pPr>
              <a:spcBef>
                <a:spcPts val="800"/>
              </a:spcBef>
            </a:pPr>
            <a:r>
              <a:rPr lang="en-IN" sz="1600" dirty="0">
                <a:solidFill>
                  <a:srgbClr val="595959"/>
                </a:solidFill>
              </a:rPr>
              <a:t>R: 142</a:t>
            </a:r>
          </a:p>
          <a:p>
            <a:r>
              <a:rPr lang="en-IN" sz="1600" dirty="0">
                <a:solidFill>
                  <a:srgbClr val="595959"/>
                </a:solidFill>
              </a:rPr>
              <a:t>G: 180</a:t>
            </a:r>
          </a:p>
          <a:p>
            <a:r>
              <a:rPr lang="en-IN" sz="1600" dirty="0">
                <a:solidFill>
                  <a:srgbClr val="595959"/>
                </a:solidFill>
              </a:rPr>
              <a:t>B: 227</a:t>
            </a:r>
          </a:p>
        </p:txBody>
      </p:sp>
      <p:sp>
        <p:nvSpPr>
          <p:cNvPr id="12" name="TextBox 11">
            <a:extLst>
              <a:ext uri="{FF2B5EF4-FFF2-40B4-BE49-F238E27FC236}">
                <a16:creationId xmlns:a16="http://schemas.microsoft.com/office/drawing/2014/main" id="{82C2F1AA-F8F7-4BF2-A2FC-645DA7181D85}"/>
              </a:ext>
            </a:extLst>
          </p:cNvPr>
          <p:cNvSpPr txBox="1"/>
          <p:nvPr userDrawn="1"/>
        </p:nvSpPr>
        <p:spPr>
          <a:xfrm>
            <a:off x="434327" y="1370158"/>
            <a:ext cx="2181303" cy="287323"/>
          </a:xfrm>
          <a:prstGeom prst="rect">
            <a:avLst/>
          </a:prstGeom>
          <a:noFill/>
        </p:spPr>
        <p:txBody>
          <a:bodyPr wrap="none" lIns="0" tIns="0" rIns="0" bIns="0" rtlCol="0">
            <a:spAutoFit/>
          </a:bodyPr>
          <a:lstStyle/>
          <a:p>
            <a:r>
              <a:rPr lang="en-IN" sz="1867" b="1" dirty="0">
                <a:solidFill>
                  <a:srgbClr val="595959"/>
                </a:solidFill>
              </a:rPr>
              <a:t>PRIMARY COLORS</a:t>
            </a:r>
          </a:p>
        </p:txBody>
      </p:sp>
      <p:sp>
        <p:nvSpPr>
          <p:cNvPr id="13" name="TextBox 12">
            <a:extLst>
              <a:ext uri="{FF2B5EF4-FFF2-40B4-BE49-F238E27FC236}">
                <a16:creationId xmlns:a16="http://schemas.microsoft.com/office/drawing/2014/main" id="{ED21CFA7-B0A8-404A-8755-747CC477C574}"/>
              </a:ext>
            </a:extLst>
          </p:cNvPr>
          <p:cNvSpPr txBox="1"/>
          <p:nvPr userDrawn="1"/>
        </p:nvSpPr>
        <p:spPr>
          <a:xfrm>
            <a:off x="2413373" y="2670204"/>
            <a:ext cx="837858" cy="1087477"/>
          </a:xfrm>
          <a:prstGeom prst="rect">
            <a:avLst/>
          </a:prstGeom>
          <a:noFill/>
        </p:spPr>
        <p:txBody>
          <a:bodyPr wrap="none" lIns="0" tIns="0" rIns="0" bIns="0" rtlCol="0">
            <a:spAutoFit/>
          </a:bodyPr>
          <a:lstStyle/>
          <a:p>
            <a:r>
              <a:rPr lang="en-IN" sz="1600" dirty="0">
                <a:solidFill>
                  <a:srgbClr val="595959"/>
                </a:solidFill>
              </a:rPr>
              <a:t>ASSET 2</a:t>
            </a:r>
          </a:p>
          <a:p>
            <a:pPr>
              <a:spcBef>
                <a:spcPts val="800"/>
              </a:spcBef>
            </a:pPr>
            <a:r>
              <a:rPr lang="en-IN" sz="1600" dirty="0">
                <a:solidFill>
                  <a:srgbClr val="595959"/>
                </a:solidFill>
              </a:rPr>
              <a:t>R: 230</a:t>
            </a:r>
          </a:p>
          <a:p>
            <a:r>
              <a:rPr lang="en-IN" sz="1600" dirty="0">
                <a:solidFill>
                  <a:srgbClr val="595959"/>
                </a:solidFill>
              </a:rPr>
              <a:t>G: 185</a:t>
            </a:r>
          </a:p>
          <a:p>
            <a:r>
              <a:rPr lang="en-IN" sz="1600" dirty="0">
                <a:solidFill>
                  <a:srgbClr val="595959"/>
                </a:solidFill>
              </a:rPr>
              <a:t>B: 184</a:t>
            </a:r>
          </a:p>
        </p:txBody>
      </p:sp>
      <p:sp>
        <p:nvSpPr>
          <p:cNvPr id="14" name="TextBox 13">
            <a:extLst>
              <a:ext uri="{FF2B5EF4-FFF2-40B4-BE49-F238E27FC236}">
                <a16:creationId xmlns:a16="http://schemas.microsoft.com/office/drawing/2014/main" id="{452E051D-C9B6-4A62-8278-1A977BAD6E75}"/>
              </a:ext>
            </a:extLst>
          </p:cNvPr>
          <p:cNvSpPr txBox="1"/>
          <p:nvPr userDrawn="1"/>
        </p:nvSpPr>
        <p:spPr>
          <a:xfrm>
            <a:off x="4379720" y="2670204"/>
            <a:ext cx="837858" cy="1087477"/>
          </a:xfrm>
          <a:prstGeom prst="rect">
            <a:avLst/>
          </a:prstGeom>
          <a:noFill/>
        </p:spPr>
        <p:txBody>
          <a:bodyPr wrap="none" lIns="0" tIns="0" rIns="0" bIns="0" rtlCol="0">
            <a:spAutoFit/>
          </a:bodyPr>
          <a:lstStyle/>
          <a:p>
            <a:r>
              <a:rPr lang="en-IN" sz="1600" dirty="0">
                <a:solidFill>
                  <a:srgbClr val="595959"/>
                </a:solidFill>
              </a:rPr>
              <a:t>ASSET 3</a:t>
            </a:r>
          </a:p>
          <a:p>
            <a:pPr>
              <a:spcBef>
                <a:spcPts val="800"/>
              </a:spcBef>
            </a:pPr>
            <a:r>
              <a:rPr lang="en-IN" sz="1600" dirty="0">
                <a:solidFill>
                  <a:srgbClr val="595959"/>
                </a:solidFill>
              </a:rPr>
              <a:t>R: 179</a:t>
            </a:r>
          </a:p>
          <a:p>
            <a:r>
              <a:rPr lang="en-IN" sz="1600" dirty="0">
                <a:solidFill>
                  <a:srgbClr val="595959"/>
                </a:solidFill>
              </a:rPr>
              <a:t>G: 162</a:t>
            </a:r>
          </a:p>
          <a:p>
            <a:r>
              <a:rPr lang="en-IN" sz="1600" dirty="0">
                <a:solidFill>
                  <a:srgbClr val="595959"/>
                </a:solidFill>
              </a:rPr>
              <a:t>B: 199</a:t>
            </a:r>
          </a:p>
        </p:txBody>
      </p:sp>
      <p:sp>
        <p:nvSpPr>
          <p:cNvPr id="15" name="TextBox 14">
            <a:extLst>
              <a:ext uri="{FF2B5EF4-FFF2-40B4-BE49-F238E27FC236}">
                <a16:creationId xmlns:a16="http://schemas.microsoft.com/office/drawing/2014/main" id="{0D37B8BC-A0D4-4C30-9A1F-8AEE177F92FD}"/>
              </a:ext>
            </a:extLst>
          </p:cNvPr>
          <p:cNvSpPr txBox="1"/>
          <p:nvPr userDrawn="1"/>
        </p:nvSpPr>
        <p:spPr>
          <a:xfrm>
            <a:off x="6346067" y="2670204"/>
            <a:ext cx="837858" cy="1087477"/>
          </a:xfrm>
          <a:prstGeom prst="rect">
            <a:avLst/>
          </a:prstGeom>
          <a:noFill/>
        </p:spPr>
        <p:txBody>
          <a:bodyPr wrap="none" lIns="0" tIns="0" rIns="0" bIns="0" rtlCol="0">
            <a:spAutoFit/>
          </a:bodyPr>
          <a:lstStyle/>
          <a:p>
            <a:r>
              <a:rPr lang="en-IN" sz="1600" dirty="0">
                <a:solidFill>
                  <a:srgbClr val="595959"/>
                </a:solidFill>
              </a:rPr>
              <a:t>ASSET 4</a:t>
            </a:r>
          </a:p>
          <a:p>
            <a:pPr>
              <a:spcBef>
                <a:spcPts val="800"/>
              </a:spcBef>
            </a:pPr>
            <a:r>
              <a:rPr lang="en-IN" sz="1600" dirty="0">
                <a:solidFill>
                  <a:srgbClr val="595959"/>
                </a:solidFill>
              </a:rPr>
              <a:t>R: 252</a:t>
            </a:r>
          </a:p>
          <a:p>
            <a:r>
              <a:rPr lang="en-IN" sz="1600" dirty="0">
                <a:solidFill>
                  <a:srgbClr val="595959"/>
                </a:solidFill>
              </a:rPr>
              <a:t>G: 213</a:t>
            </a:r>
          </a:p>
          <a:p>
            <a:r>
              <a:rPr lang="en-IN" sz="1600" dirty="0">
                <a:solidFill>
                  <a:srgbClr val="595959"/>
                </a:solidFill>
              </a:rPr>
              <a:t>B: 181</a:t>
            </a:r>
          </a:p>
        </p:txBody>
      </p:sp>
      <p:sp>
        <p:nvSpPr>
          <p:cNvPr id="16" name="TextBox 15">
            <a:extLst>
              <a:ext uri="{FF2B5EF4-FFF2-40B4-BE49-F238E27FC236}">
                <a16:creationId xmlns:a16="http://schemas.microsoft.com/office/drawing/2014/main" id="{086E4FFB-75D5-4AB4-B44D-3F33F1CF891D}"/>
              </a:ext>
            </a:extLst>
          </p:cNvPr>
          <p:cNvSpPr txBox="1"/>
          <p:nvPr userDrawn="1"/>
        </p:nvSpPr>
        <p:spPr>
          <a:xfrm>
            <a:off x="8312413" y="2670204"/>
            <a:ext cx="837858" cy="1087477"/>
          </a:xfrm>
          <a:prstGeom prst="rect">
            <a:avLst/>
          </a:prstGeom>
          <a:noFill/>
        </p:spPr>
        <p:txBody>
          <a:bodyPr wrap="none" lIns="0" tIns="0" rIns="0" bIns="0" rtlCol="0">
            <a:spAutoFit/>
          </a:bodyPr>
          <a:lstStyle/>
          <a:p>
            <a:r>
              <a:rPr lang="en-IN" sz="1600" dirty="0">
                <a:solidFill>
                  <a:srgbClr val="595959"/>
                </a:solidFill>
              </a:rPr>
              <a:t>ASSET 5</a:t>
            </a:r>
          </a:p>
          <a:p>
            <a:pPr>
              <a:spcBef>
                <a:spcPts val="800"/>
              </a:spcBef>
            </a:pPr>
            <a:r>
              <a:rPr lang="en-IN" sz="1600" dirty="0">
                <a:solidFill>
                  <a:srgbClr val="595959"/>
                </a:solidFill>
              </a:rPr>
              <a:t>R: 147</a:t>
            </a:r>
          </a:p>
          <a:p>
            <a:r>
              <a:rPr lang="en-IN" sz="1600" dirty="0">
                <a:solidFill>
                  <a:srgbClr val="595959"/>
                </a:solidFill>
              </a:rPr>
              <a:t>G: 205</a:t>
            </a:r>
          </a:p>
          <a:p>
            <a:r>
              <a:rPr lang="en-IN" sz="1600" dirty="0">
                <a:solidFill>
                  <a:srgbClr val="595959"/>
                </a:solidFill>
              </a:rPr>
              <a:t>B: 221</a:t>
            </a:r>
          </a:p>
        </p:txBody>
      </p:sp>
      <p:sp>
        <p:nvSpPr>
          <p:cNvPr id="17" name="TextBox 16">
            <a:extLst>
              <a:ext uri="{FF2B5EF4-FFF2-40B4-BE49-F238E27FC236}">
                <a16:creationId xmlns:a16="http://schemas.microsoft.com/office/drawing/2014/main" id="{5D56B14C-8C7C-4B3F-B3C5-1BD1E37D9293}"/>
              </a:ext>
            </a:extLst>
          </p:cNvPr>
          <p:cNvSpPr txBox="1"/>
          <p:nvPr userDrawn="1"/>
        </p:nvSpPr>
        <p:spPr>
          <a:xfrm>
            <a:off x="10278760" y="2670204"/>
            <a:ext cx="837858" cy="1087477"/>
          </a:xfrm>
          <a:prstGeom prst="rect">
            <a:avLst/>
          </a:prstGeom>
          <a:noFill/>
        </p:spPr>
        <p:txBody>
          <a:bodyPr wrap="none" lIns="0" tIns="0" rIns="0" bIns="0" rtlCol="0">
            <a:spAutoFit/>
          </a:bodyPr>
          <a:lstStyle/>
          <a:p>
            <a:r>
              <a:rPr lang="en-IN" sz="1600" dirty="0">
                <a:solidFill>
                  <a:srgbClr val="595959"/>
                </a:solidFill>
              </a:rPr>
              <a:t>ASSET 6</a:t>
            </a:r>
          </a:p>
          <a:p>
            <a:pPr>
              <a:spcBef>
                <a:spcPts val="800"/>
              </a:spcBef>
            </a:pPr>
            <a:r>
              <a:rPr lang="en-IN" sz="1600" dirty="0">
                <a:solidFill>
                  <a:srgbClr val="595959"/>
                </a:solidFill>
              </a:rPr>
              <a:t>R: 195</a:t>
            </a:r>
          </a:p>
          <a:p>
            <a:r>
              <a:rPr lang="en-IN" sz="1600" dirty="0">
                <a:solidFill>
                  <a:srgbClr val="595959"/>
                </a:solidFill>
              </a:rPr>
              <a:t>G: 214</a:t>
            </a:r>
          </a:p>
          <a:p>
            <a:r>
              <a:rPr lang="en-IN" sz="1600" dirty="0">
                <a:solidFill>
                  <a:srgbClr val="595959"/>
                </a:solidFill>
              </a:rPr>
              <a:t>B: 155</a:t>
            </a:r>
          </a:p>
        </p:txBody>
      </p:sp>
      <p:sp>
        <p:nvSpPr>
          <p:cNvPr id="18" name="TextBox 17">
            <a:extLst>
              <a:ext uri="{FF2B5EF4-FFF2-40B4-BE49-F238E27FC236}">
                <a16:creationId xmlns:a16="http://schemas.microsoft.com/office/drawing/2014/main" id="{F40EFAAB-F6AD-44D1-A61D-2A4AE33D9654}"/>
              </a:ext>
            </a:extLst>
          </p:cNvPr>
          <p:cNvSpPr txBox="1"/>
          <p:nvPr userDrawn="1"/>
        </p:nvSpPr>
        <p:spPr>
          <a:xfrm>
            <a:off x="434327" y="4005081"/>
            <a:ext cx="1580561" cy="287323"/>
          </a:xfrm>
          <a:prstGeom prst="rect">
            <a:avLst/>
          </a:prstGeom>
          <a:noFill/>
        </p:spPr>
        <p:txBody>
          <a:bodyPr wrap="none" lIns="0" tIns="0" rIns="0" bIns="0" rtlCol="0">
            <a:spAutoFit/>
          </a:bodyPr>
          <a:lstStyle/>
          <a:p>
            <a:r>
              <a:rPr lang="en-IN" sz="1867" b="1" dirty="0">
                <a:solidFill>
                  <a:srgbClr val="595959"/>
                </a:solidFill>
              </a:rPr>
              <a:t>FONT COLOR</a:t>
            </a:r>
          </a:p>
        </p:txBody>
      </p:sp>
      <p:sp>
        <p:nvSpPr>
          <p:cNvPr id="19" name="Rectangle 18">
            <a:extLst>
              <a:ext uri="{FF2B5EF4-FFF2-40B4-BE49-F238E27FC236}">
                <a16:creationId xmlns:a16="http://schemas.microsoft.com/office/drawing/2014/main" id="{890443EB-8948-4923-9AF9-844BAF7527C2}"/>
              </a:ext>
            </a:extLst>
          </p:cNvPr>
          <p:cNvSpPr/>
          <p:nvPr userDrawn="1"/>
        </p:nvSpPr>
        <p:spPr>
          <a:xfrm>
            <a:off x="447027" y="4402390"/>
            <a:ext cx="1483843" cy="59020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solidFill>
                <a:srgbClr val="595959"/>
              </a:solidFill>
            </a:endParaRPr>
          </a:p>
        </p:txBody>
      </p:sp>
      <p:sp>
        <p:nvSpPr>
          <p:cNvPr id="20" name="TextBox 19">
            <a:extLst>
              <a:ext uri="{FF2B5EF4-FFF2-40B4-BE49-F238E27FC236}">
                <a16:creationId xmlns:a16="http://schemas.microsoft.com/office/drawing/2014/main" id="{06B40338-43E9-4740-A9B1-0E02C6306CA7}"/>
              </a:ext>
            </a:extLst>
          </p:cNvPr>
          <p:cNvSpPr txBox="1"/>
          <p:nvPr userDrawn="1"/>
        </p:nvSpPr>
        <p:spPr>
          <a:xfrm>
            <a:off x="447027" y="5159890"/>
            <a:ext cx="1341201" cy="1087477"/>
          </a:xfrm>
          <a:prstGeom prst="rect">
            <a:avLst/>
          </a:prstGeom>
          <a:noFill/>
        </p:spPr>
        <p:txBody>
          <a:bodyPr wrap="none" lIns="0" tIns="0" rIns="0" bIns="0" rtlCol="0">
            <a:spAutoFit/>
          </a:bodyPr>
          <a:lstStyle/>
          <a:p>
            <a:r>
              <a:rPr lang="en-IN" sz="1600" dirty="0">
                <a:solidFill>
                  <a:srgbClr val="595959"/>
                </a:solidFill>
              </a:rPr>
              <a:t>FONT COLOR</a:t>
            </a:r>
          </a:p>
          <a:p>
            <a:pPr>
              <a:spcBef>
                <a:spcPts val="800"/>
              </a:spcBef>
            </a:pPr>
            <a:r>
              <a:rPr lang="en-IN" sz="1600" dirty="0">
                <a:solidFill>
                  <a:srgbClr val="595959"/>
                </a:solidFill>
              </a:rPr>
              <a:t>R: 89</a:t>
            </a:r>
          </a:p>
          <a:p>
            <a:r>
              <a:rPr lang="en-IN" sz="1600" dirty="0">
                <a:solidFill>
                  <a:srgbClr val="595959"/>
                </a:solidFill>
              </a:rPr>
              <a:t>G: 89</a:t>
            </a:r>
          </a:p>
          <a:p>
            <a:r>
              <a:rPr lang="en-IN" sz="1600" dirty="0">
                <a:solidFill>
                  <a:srgbClr val="595959"/>
                </a:solidFill>
              </a:rPr>
              <a:t>B: 89</a:t>
            </a:r>
          </a:p>
        </p:txBody>
      </p:sp>
      <p:grpSp>
        <p:nvGrpSpPr>
          <p:cNvPr id="21" name="Group 20">
            <a:extLst>
              <a:ext uri="{FF2B5EF4-FFF2-40B4-BE49-F238E27FC236}">
                <a16:creationId xmlns:a16="http://schemas.microsoft.com/office/drawing/2014/main" id="{263411DD-BA76-41C7-ADF0-7E43D09A1DB2}"/>
              </a:ext>
            </a:extLst>
          </p:cNvPr>
          <p:cNvGrpSpPr/>
          <p:nvPr userDrawn="1"/>
        </p:nvGrpSpPr>
        <p:grpSpPr>
          <a:xfrm>
            <a:off x="4368605" y="4348042"/>
            <a:ext cx="2217020" cy="505591"/>
            <a:chOff x="3197275" y="3272707"/>
            <a:chExt cx="1662765" cy="379193"/>
          </a:xfrm>
        </p:grpSpPr>
        <p:sp>
          <p:nvSpPr>
            <p:cNvPr id="22" name="Rectangle 21">
              <a:extLst>
                <a:ext uri="{FF2B5EF4-FFF2-40B4-BE49-F238E27FC236}">
                  <a16:creationId xmlns:a16="http://schemas.microsoft.com/office/drawing/2014/main" id="{31A47A36-E381-483C-B833-139D75F81B28}"/>
                </a:ext>
              </a:extLst>
            </p:cNvPr>
            <p:cNvSpPr/>
            <p:nvPr/>
          </p:nvSpPr>
          <p:spPr>
            <a:xfrm>
              <a:off x="3197275" y="3272707"/>
              <a:ext cx="1662765" cy="37919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TextBox 22">
              <a:extLst>
                <a:ext uri="{FF2B5EF4-FFF2-40B4-BE49-F238E27FC236}">
                  <a16:creationId xmlns:a16="http://schemas.microsoft.com/office/drawing/2014/main" id="{2FAAE967-B4D3-43BC-B9D0-69A413DEC89C}"/>
                </a:ext>
              </a:extLst>
            </p:cNvPr>
            <p:cNvSpPr txBox="1"/>
            <p:nvPr/>
          </p:nvSpPr>
          <p:spPr>
            <a:xfrm>
              <a:off x="3299099" y="3323804"/>
              <a:ext cx="1175514" cy="215492"/>
            </a:xfrm>
            <a:prstGeom prst="rect">
              <a:avLst/>
            </a:prstGeom>
            <a:noFill/>
          </p:spPr>
          <p:txBody>
            <a:bodyPr wrap="none" lIns="0" tIns="0" rIns="0" bIns="0" rtlCol="0">
              <a:spAutoFit/>
            </a:bodyPr>
            <a:lstStyle/>
            <a:p>
              <a:r>
                <a:rPr lang="en-IN" sz="1867" b="1" dirty="0">
                  <a:solidFill>
                    <a:schemeClr val="bg1"/>
                  </a:solidFill>
                </a:rPr>
                <a:t>Trebuchet MS</a:t>
              </a:r>
              <a:endParaRPr lang="en-IN" sz="1600" b="1" dirty="0">
                <a:solidFill>
                  <a:schemeClr val="bg1"/>
                </a:solidFill>
              </a:endParaRPr>
            </a:p>
          </p:txBody>
        </p:sp>
      </p:grpSp>
      <p:sp>
        <p:nvSpPr>
          <p:cNvPr id="24" name="TextBox 23">
            <a:extLst>
              <a:ext uri="{FF2B5EF4-FFF2-40B4-BE49-F238E27FC236}">
                <a16:creationId xmlns:a16="http://schemas.microsoft.com/office/drawing/2014/main" id="{97428E92-6A13-4EEE-A66B-9981CC127020}"/>
              </a:ext>
            </a:extLst>
          </p:cNvPr>
          <p:cNvSpPr txBox="1"/>
          <p:nvPr userDrawn="1"/>
        </p:nvSpPr>
        <p:spPr>
          <a:xfrm>
            <a:off x="4368605" y="4005081"/>
            <a:ext cx="1343316" cy="287323"/>
          </a:xfrm>
          <a:prstGeom prst="rect">
            <a:avLst/>
          </a:prstGeom>
          <a:noFill/>
        </p:spPr>
        <p:txBody>
          <a:bodyPr wrap="none" lIns="0" tIns="0" rIns="0" bIns="0" rtlCol="0">
            <a:spAutoFit/>
          </a:bodyPr>
          <a:lstStyle/>
          <a:p>
            <a:r>
              <a:rPr lang="en-IN" sz="1867" b="1" dirty="0">
                <a:solidFill>
                  <a:srgbClr val="595959"/>
                </a:solidFill>
              </a:rPr>
              <a:t>FONT TYPE</a:t>
            </a:r>
          </a:p>
        </p:txBody>
      </p:sp>
    </p:spTree>
    <p:extLst>
      <p:ext uri="{BB962C8B-B14F-4D97-AF65-F5344CB8AC3E}">
        <p14:creationId xmlns:p14="http://schemas.microsoft.com/office/powerpoint/2010/main" val="28898391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TITLE OF THE SLIDE GOES HERE</a:t>
            </a:r>
          </a:p>
        </p:txBody>
      </p:sp>
    </p:spTree>
    <p:extLst>
      <p:ext uri="{BB962C8B-B14F-4D97-AF65-F5344CB8AC3E}">
        <p14:creationId xmlns:p14="http://schemas.microsoft.com/office/powerpoint/2010/main" val="38674471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8" name="Picture 2" descr="Image result for digital transformation shutterstock">
            <a:extLst>
              <a:ext uri="{FF2B5EF4-FFF2-40B4-BE49-F238E27FC236}">
                <a16:creationId xmlns:a16="http://schemas.microsoft.com/office/drawing/2014/main" id="{AA07EBF4-94A2-4E29-AA44-A3BFCABC334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1"/>
            <a:ext cx="12192001" cy="68580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30" name="Group 29">
            <a:extLst>
              <a:ext uri="{FF2B5EF4-FFF2-40B4-BE49-F238E27FC236}">
                <a16:creationId xmlns:a16="http://schemas.microsoft.com/office/drawing/2014/main" id="{9492AEFE-BAE5-4A16-8046-1CC388A1137A}"/>
              </a:ext>
            </a:extLst>
          </p:cNvPr>
          <p:cNvGrpSpPr/>
          <p:nvPr userDrawn="1"/>
        </p:nvGrpSpPr>
        <p:grpSpPr>
          <a:xfrm>
            <a:off x="8810985" y="2875669"/>
            <a:ext cx="1954179" cy="1106663"/>
            <a:chOff x="9753598" y="1"/>
            <a:chExt cx="1739885" cy="985307"/>
          </a:xfrm>
        </p:grpSpPr>
        <p:sp>
          <p:nvSpPr>
            <p:cNvPr id="31" name="Round Same Side Corner Rectangle 72">
              <a:extLst>
                <a:ext uri="{FF2B5EF4-FFF2-40B4-BE49-F238E27FC236}">
                  <a16:creationId xmlns:a16="http://schemas.microsoft.com/office/drawing/2014/main" id="{04D70802-0F35-4919-BE7E-3D566C9A8826}"/>
                </a:ext>
              </a:extLst>
            </p:cNvPr>
            <p:cNvSpPr/>
            <p:nvPr/>
          </p:nvSpPr>
          <p:spPr>
            <a:xfrm rot="10800000">
              <a:off x="9753598" y="1"/>
              <a:ext cx="1739885" cy="985307"/>
            </a:xfrm>
            <a:prstGeom prst="roundRect">
              <a:avLst/>
            </a:prstGeom>
            <a:solidFill>
              <a:schemeClr val="bg1"/>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32" name="Picture 2" descr="Image result for sify logo">
              <a:extLst>
                <a:ext uri="{FF2B5EF4-FFF2-40B4-BE49-F238E27FC236}">
                  <a16:creationId xmlns:a16="http://schemas.microsoft.com/office/drawing/2014/main" id="{F03FB8CE-A55B-45E9-9801-70D3FA9DB0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3529B0A5-3478-40ED-8C29-787110A9C1CE}"/>
              </a:ext>
            </a:extLst>
          </p:cNvPr>
          <p:cNvGrpSpPr/>
          <p:nvPr userDrawn="1"/>
        </p:nvGrpSpPr>
        <p:grpSpPr>
          <a:xfrm>
            <a:off x="-1" y="2173323"/>
            <a:ext cx="8466668" cy="2525040"/>
            <a:chOff x="-1" y="1629992"/>
            <a:chExt cx="6829063" cy="1893780"/>
          </a:xfrm>
        </p:grpSpPr>
        <p:sp>
          <p:nvSpPr>
            <p:cNvPr id="34" name="Rectangle 33">
              <a:extLst>
                <a:ext uri="{FF2B5EF4-FFF2-40B4-BE49-F238E27FC236}">
                  <a16:creationId xmlns:a16="http://schemas.microsoft.com/office/drawing/2014/main" id="{41A53F10-CBC5-444F-AA00-64BF461C9C71}"/>
                </a:ext>
              </a:extLst>
            </p:cNvPr>
            <p:cNvSpPr/>
            <p:nvPr/>
          </p:nvSpPr>
          <p:spPr>
            <a:xfrm>
              <a:off x="-1" y="1710769"/>
              <a:ext cx="6829063" cy="1725139"/>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5" name="Rectangle 34">
              <a:extLst>
                <a:ext uri="{FF2B5EF4-FFF2-40B4-BE49-F238E27FC236}">
                  <a16:creationId xmlns:a16="http://schemas.microsoft.com/office/drawing/2014/main" id="{24102996-43D2-4531-8F28-25FFF42A8FE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6" name="Rectangle 35">
              <a:extLst>
                <a:ext uri="{FF2B5EF4-FFF2-40B4-BE49-F238E27FC236}">
                  <a16:creationId xmlns:a16="http://schemas.microsoft.com/office/drawing/2014/main" id="{D688A12A-52FF-434F-8992-444C36B493C3}"/>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37" name="Group 36">
            <a:extLst>
              <a:ext uri="{FF2B5EF4-FFF2-40B4-BE49-F238E27FC236}">
                <a16:creationId xmlns:a16="http://schemas.microsoft.com/office/drawing/2014/main" id="{87697701-4197-44C5-9DF6-DCE8EB7667A7}"/>
              </a:ext>
            </a:extLst>
          </p:cNvPr>
          <p:cNvGrpSpPr/>
          <p:nvPr userDrawn="1"/>
        </p:nvGrpSpPr>
        <p:grpSpPr>
          <a:xfrm>
            <a:off x="11136403" y="2281025"/>
            <a:ext cx="1055596" cy="2300187"/>
            <a:chOff x="8352302" y="0"/>
            <a:chExt cx="791697" cy="5143500"/>
          </a:xfrm>
        </p:grpSpPr>
        <p:sp>
          <p:nvSpPr>
            <p:cNvPr id="38" name="Rectangle 37">
              <a:extLst>
                <a:ext uri="{FF2B5EF4-FFF2-40B4-BE49-F238E27FC236}">
                  <a16:creationId xmlns:a16="http://schemas.microsoft.com/office/drawing/2014/main" id="{583C2F58-9D3E-4A33-9620-E2862F764A2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9" name="Rectangle 38">
              <a:extLst>
                <a:ext uri="{FF2B5EF4-FFF2-40B4-BE49-F238E27FC236}">
                  <a16:creationId xmlns:a16="http://schemas.microsoft.com/office/drawing/2014/main" id="{E2590226-D46A-48CE-A2DA-6A9297A288BE}"/>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0" name="Rectangle 39">
              <a:extLst>
                <a:ext uri="{FF2B5EF4-FFF2-40B4-BE49-F238E27FC236}">
                  <a16:creationId xmlns:a16="http://schemas.microsoft.com/office/drawing/2014/main" id="{C61AEADA-3FE1-4B34-BF61-100EEBD93869}"/>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 name="Text Placeholder 3">
            <a:extLst>
              <a:ext uri="{FF2B5EF4-FFF2-40B4-BE49-F238E27FC236}">
                <a16:creationId xmlns:a16="http://schemas.microsoft.com/office/drawing/2014/main" id="{DE1DF722-DBE4-4E6D-BFCC-DE5D388C6978}"/>
              </a:ext>
            </a:extLst>
          </p:cNvPr>
          <p:cNvSpPr>
            <a:spLocks noGrp="1"/>
          </p:cNvSpPr>
          <p:nvPr>
            <p:ph type="body" sz="quarter" idx="11" hasCustomPrompt="1"/>
          </p:nvPr>
        </p:nvSpPr>
        <p:spPr>
          <a:xfrm>
            <a:off x="488041" y="3086437"/>
            <a:ext cx="7267200" cy="698815"/>
          </a:xfrm>
        </p:spPr>
        <p:txBody>
          <a:bodyPr anchor="ctr">
            <a:normAutofit/>
          </a:bodyPr>
          <a:lstStyle>
            <a:lvl1pPr marL="0" indent="0">
              <a:buNone/>
              <a:defRPr sz="3200" b="1">
                <a:solidFill>
                  <a:schemeClr val="tx2">
                    <a:lumMod val="50000"/>
                  </a:schemeClr>
                </a:solidFill>
              </a:defRPr>
            </a:lvl1pPr>
          </a:lstStyle>
          <a:p>
            <a:pPr lvl="0"/>
            <a:r>
              <a:rPr lang="en-US" dirty="0"/>
              <a:t>SECTION DIVIDER</a:t>
            </a:r>
          </a:p>
        </p:txBody>
      </p:sp>
    </p:spTree>
    <p:extLst>
      <p:ext uri="{BB962C8B-B14F-4D97-AF65-F5344CB8AC3E}">
        <p14:creationId xmlns:p14="http://schemas.microsoft.com/office/powerpoint/2010/main" val="1773432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2" y="0"/>
            <a:ext cx="12191997"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4768FEC3-A0BA-4764-96D5-B3C92E8D1928}"/>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8AD19607-E94E-48EE-A274-950F2411742E}"/>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77DEEFF8-DA08-4F45-9434-BB7AA3A1EA70}"/>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8AE5952E-D6B0-4781-B308-23BA2AAD329D}"/>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2E7CA434-7B39-4D80-90CF-2FB3F35527A2}"/>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6F3D57A6-21F7-4E18-9AEA-11414B75D44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E1EF13F8-8375-4AF3-9F14-63315808DD39}"/>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E67ACCDE-0BE1-422C-B27A-CDA381085B80}"/>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FC89170F-4740-47C6-A37C-089B562BC848}"/>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41180833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2" y="1"/>
            <a:ext cx="12191997" cy="685799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4768FEC3-A0BA-4764-96D5-B3C92E8D1928}"/>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8AD19607-E94E-48EE-A274-950F2411742E}"/>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77DEEFF8-DA08-4F45-9434-BB7AA3A1EA70}"/>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8AE5952E-D6B0-4781-B308-23BA2AAD329D}"/>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2E7CA434-7B39-4D80-90CF-2FB3F35527A2}"/>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6F3D57A6-21F7-4E18-9AEA-11414B75D44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E1EF13F8-8375-4AF3-9F14-63315808DD39}"/>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E67ACCDE-0BE1-422C-B27A-CDA381085B80}"/>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FC89170F-4740-47C6-A37C-089B562BC848}"/>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83769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E43937EC-D90F-47E9-A6C8-92B12E04954F}"/>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57266C3D-43EA-4AB0-B36D-2566E3E8E1F5}"/>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1460939B-12D0-4FD7-8C31-AB08B089E409}"/>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1EC04903-8B9A-4EFE-8030-796145A2A3D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8F960950-A01E-41CB-93F4-CB338A8BA58E}"/>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A6996E91-B9D9-4CB5-9D94-C1F1BCF17F0B}"/>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DB929958-6799-458E-9A59-99371C1E203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06AFE054-F871-486A-BB31-DC2254C4CACB}"/>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78C4C358-C27C-4D60-AD35-1847659FD67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3036166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6096"/>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E43937EC-D90F-47E9-A6C8-92B12E04954F}"/>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57266C3D-43EA-4AB0-B36D-2566E3E8E1F5}"/>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1460939B-12D0-4FD7-8C31-AB08B089E409}"/>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1EC04903-8B9A-4EFE-8030-796145A2A3D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8F960950-A01E-41CB-93F4-CB338A8BA58E}"/>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A6996E91-B9D9-4CB5-9D94-C1F1BCF17F0B}"/>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DB929958-6799-458E-9A59-99371C1E203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06AFE054-F871-486A-BB31-DC2254C4CACB}"/>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78C4C358-C27C-4D60-AD35-1847659FD67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270960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D8DBFA8D-F93D-47A3-9092-15AF971A54C9}"/>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16930ED2-568F-4267-86F2-85AC5E962851}"/>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C6319148-D705-455B-AB3F-50EA5945DAA8}"/>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6641522A-8FA4-40A0-A298-5B13EB5F0EA3}"/>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CEDB550A-71D3-4BF5-BEBB-79F25DB18D56}"/>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21954E43-465F-4CFB-ADD1-0E3C9F222836}"/>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B9E8D28B-5916-4044-B0AE-C92D392AFD5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66004349-55A8-4B17-9CB9-FA8D765F8CD8}"/>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3AFAC5D4-9042-471E-87A0-9222B76F527C}"/>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729883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5E8FA237-2A72-4315-AB2B-867A8E99DEF3}"/>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CB63433B-1531-4217-B4A3-44772D8CE873}"/>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4509CB26-C343-4B68-A9FB-172A19388182}"/>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E9D08EBC-A528-4D54-A5FC-3662E6863D9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0BAE5E55-5C81-40E1-9C10-B9127D688B72}"/>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0CA8CD95-A2EF-4EAE-BAA3-C0DF6AE8219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5156AC62-3E0C-4F1E-8D0F-7182C38292F4}"/>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443927B0-7EC7-49F4-AC86-03068F4C9535}"/>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860F1C32-C5F4-415C-84EF-505C1429141D}"/>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520894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07E1BAA8-1536-46C2-BDBB-A65EDE318ADD}"/>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B78B5637-B20F-4A5F-872C-9A288E7A9E04}"/>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13DEA135-AB0F-43DE-9853-FC2AAB05D387}"/>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26F52ABA-0A6D-4D5D-AB46-6C8FE7199A10}"/>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E0DD6B71-B872-40C7-AAD0-FC95BD276E7F}"/>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33284A87-14EB-4018-9864-CE6B49D84280}"/>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72BE093C-C654-48A1-A3FC-4062BA16511A}"/>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C642E2FC-5C0D-4BFA-8494-98C1481CDD89}"/>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E01DE7EC-4F55-4BC5-A2BA-3702735ADFE7}"/>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83174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1894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660B7BFE-C94D-44C2-9922-5927DA18185C}"/>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42CBB419-0EF6-4840-9B3E-74260E120C3F}"/>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DDF2363D-2727-4A8A-B585-BA7B22E0D3BF}"/>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FFDC396E-780B-45BA-A097-8EF56C21532F}"/>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42BA50E8-FFC3-4AD8-8D94-BC2EB10AB2FA}"/>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32FD1343-2535-4D7A-89EC-1B0BA95976E1}"/>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026CC6B3-7C59-4EB9-AF8B-49658007A668}"/>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58152205-A2CA-4A73-B4EA-06B01F6F999E}"/>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191C5B59-9F7F-45C1-8DDC-23072BC36D84}"/>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0283738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2334"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4287273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470315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4"/>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6342138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316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7CBFFE66-0EBA-46FF-AA31-6E868A667A5F}"/>
              </a:ext>
            </a:extLst>
          </p:cNvPr>
          <p:cNvGrpSpPr/>
          <p:nvPr userDrawn="1"/>
        </p:nvGrpSpPr>
        <p:grpSpPr>
          <a:xfrm rot="16200000">
            <a:off x="5159304" y="2280919"/>
            <a:ext cx="1873392" cy="2411240"/>
            <a:chOff x="9651545" y="1652096"/>
            <a:chExt cx="1873392" cy="2411240"/>
          </a:xfrm>
        </p:grpSpPr>
        <p:sp>
          <p:nvSpPr>
            <p:cNvPr id="5" name="Rectangle 80">
              <a:extLst>
                <a:ext uri="{FF2B5EF4-FFF2-40B4-BE49-F238E27FC236}">
                  <a16:creationId xmlns:a16="http://schemas.microsoft.com/office/drawing/2014/main" id="{B147A8D9-A5C8-4EFF-B7D9-B384FA84D77C}"/>
                </a:ext>
              </a:extLst>
            </p:cNvPr>
            <p:cNvSpPr/>
            <p:nvPr/>
          </p:nvSpPr>
          <p:spPr>
            <a:xfrm rot="5400000" flipV="1">
              <a:off x="9154760" y="2148881"/>
              <a:ext cx="2408732" cy="1415161"/>
            </a:xfrm>
            <a:custGeom>
              <a:avLst/>
              <a:gdLst>
                <a:gd name="connsiteX0" fmla="*/ 0 w 5414181"/>
                <a:gd name="connsiteY0" fmla="*/ 0 h 1252700"/>
                <a:gd name="connsiteX1" fmla="*/ 5414181 w 5414181"/>
                <a:gd name="connsiteY1" fmla="*/ 0 h 1252700"/>
                <a:gd name="connsiteX2" fmla="*/ 5414181 w 5414181"/>
                <a:gd name="connsiteY2" fmla="*/ 1252700 h 1252700"/>
                <a:gd name="connsiteX3" fmla="*/ 0 w 5414181"/>
                <a:gd name="connsiteY3" fmla="*/ 1252700 h 1252700"/>
                <a:gd name="connsiteX4" fmla="*/ 0 w 5414181"/>
                <a:gd name="connsiteY4" fmla="*/ 0 h 1252700"/>
                <a:gd name="connsiteX0" fmla="*/ 0 w 5414181"/>
                <a:gd name="connsiteY0" fmla="*/ 242626 h 1495326"/>
                <a:gd name="connsiteX1" fmla="*/ 5414181 w 5414181"/>
                <a:gd name="connsiteY1" fmla="*/ 242626 h 1495326"/>
                <a:gd name="connsiteX2" fmla="*/ 5414181 w 5414181"/>
                <a:gd name="connsiteY2" fmla="*/ 1495326 h 1495326"/>
                <a:gd name="connsiteX3" fmla="*/ 0 w 5414181"/>
                <a:gd name="connsiteY3" fmla="*/ 1495326 h 1495326"/>
                <a:gd name="connsiteX4" fmla="*/ 0 w 5414181"/>
                <a:gd name="connsiteY4" fmla="*/ 242626 h 1495326"/>
                <a:gd name="connsiteX0" fmla="*/ 0 w 5414181"/>
                <a:gd name="connsiteY0" fmla="*/ 389229 h 1641929"/>
                <a:gd name="connsiteX1" fmla="*/ 5414181 w 5414181"/>
                <a:gd name="connsiteY1" fmla="*/ 389229 h 1641929"/>
                <a:gd name="connsiteX2" fmla="*/ 5414181 w 5414181"/>
                <a:gd name="connsiteY2" fmla="*/ 1641929 h 1641929"/>
                <a:gd name="connsiteX3" fmla="*/ 0 w 5414181"/>
                <a:gd name="connsiteY3" fmla="*/ 1641929 h 1641929"/>
                <a:gd name="connsiteX4" fmla="*/ 0 w 5414181"/>
                <a:gd name="connsiteY4" fmla="*/ 389229 h 1641929"/>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532632 h 1785332"/>
                <a:gd name="connsiteX1" fmla="*/ 5414181 w 5414181"/>
                <a:gd name="connsiteY1" fmla="*/ 532632 h 1785332"/>
                <a:gd name="connsiteX2" fmla="*/ 5414181 w 5414181"/>
                <a:gd name="connsiteY2" fmla="*/ 1785332 h 1785332"/>
                <a:gd name="connsiteX3" fmla="*/ 0 w 5414181"/>
                <a:gd name="connsiteY3" fmla="*/ 1785332 h 1785332"/>
                <a:gd name="connsiteX4" fmla="*/ 0 w 5414181"/>
                <a:gd name="connsiteY4" fmla="*/ 532632 h 1785332"/>
                <a:gd name="connsiteX0" fmla="*/ 0 w 5414181"/>
                <a:gd name="connsiteY0" fmla="*/ 654829 h 1907529"/>
                <a:gd name="connsiteX1" fmla="*/ 5414181 w 5414181"/>
                <a:gd name="connsiteY1" fmla="*/ 654829 h 1907529"/>
                <a:gd name="connsiteX2" fmla="*/ 5414181 w 5414181"/>
                <a:gd name="connsiteY2" fmla="*/ 1907529 h 1907529"/>
                <a:gd name="connsiteX3" fmla="*/ 0 w 5414181"/>
                <a:gd name="connsiteY3" fmla="*/ 1907529 h 1907529"/>
                <a:gd name="connsiteX4" fmla="*/ 0 w 5414181"/>
                <a:gd name="connsiteY4" fmla="*/ 654829 h 1907529"/>
                <a:gd name="connsiteX0" fmla="*/ 0 w 5414181"/>
                <a:gd name="connsiteY0" fmla="*/ 612884 h 1865584"/>
                <a:gd name="connsiteX1" fmla="*/ 2763656 w 5414181"/>
                <a:gd name="connsiteY1" fmla="*/ 0 h 1865584"/>
                <a:gd name="connsiteX2" fmla="*/ 5414181 w 5414181"/>
                <a:gd name="connsiteY2" fmla="*/ 612884 h 1865584"/>
                <a:gd name="connsiteX3" fmla="*/ 5414181 w 5414181"/>
                <a:gd name="connsiteY3" fmla="*/ 1865584 h 1865584"/>
                <a:gd name="connsiteX4" fmla="*/ 0 w 5414181"/>
                <a:gd name="connsiteY4" fmla="*/ 1865584 h 1865584"/>
                <a:gd name="connsiteX5" fmla="*/ 0 w 5414181"/>
                <a:gd name="connsiteY5" fmla="*/ 612884 h 1865584"/>
                <a:gd name="connsiteX0" fmla="*/ 0 w 5414181"/>
                <a:gd name="connsiteY0" fmla="*/ 428902 h 1681602"/>
                <a:gd name="connsiteX1" fmla="*/ 2741749 w 5414181"/>
                <a:gd name="connsiteY1" fmla="*/ 0 h 1681602"/>
                <a:gd name="connsiteX2" fmla="*/ 5414181 w 5414181"/>
                <a:gd name="connsiteY2" fmla="*/ 428902 h 1681602"/>
                <a:gd name="connsiteX3" fmla="*/ 5414181 w 5414181"/>
                <a:gd name="connsiteY3" fmla="*/ 1681602 h 1681602"/>
                <a:gd name="connsiteX4" fmla="*/ 0 w 5414181"/>
                <a:gd name="connsiteY4" fmla="*/ 1681602 h 1681602"/>
                <a:gd name="connsiteX5" fmla="*/ 0 w 5414181"/>
                <a:gd name="connsiteY5" fmla="*/ 428902 h 1681602"/>
                <a:gd name="connsiteX0" fmla="*/ 0 w 5414181"/>
                <a:gd name="connsiteY0" fmla="*/ 635881 h 1888581"/>
                <a:gd name="connsiteX1" fmla="*/ 2734447 w 5414181"/>
                <a:gd name="connsiteY1" fmla="*/ 0 h 1888581"/>
                <a:gd name="connsiteX2" fmla="*/ 5414181 w 5414181"/>
                <a:gd name="connsiteY2" fmla="*/ 635881 h 1888581"/>
                <a:gd name="connsiteX3" fmla="*/ 5414181 w 5414181"/>
                <a:gd name="connsiteY3" fmla="*/ 1888581 h 1888581"/>
                <a:gd name="connsiteX4" fmla="*/ 0 w 5414181"/>
                <a:gd name="connsiteY4" fmla="*/ 1888581 h 1888581"/>
                <a:gd name="connsiteX5" fmla="*/ 0 w 5414181"/>
                <a:gd name="connsiteY5" fmla="*/ 635881 h 1888581"/>
                <a:gd name="connsiteX0" fmla="*/ 0 w 5457994"/>
                <a:gd name="connsiteY0" fmla="*/ 635881 h 1888581"/>
                <a:gd name="connsiteX1" fmla="*/ 2734447 w 5457994"/>
                <a:gd name="connsiteY1" fmla="*/ 0 h 1888581"/>
                <a:gd name="connsiteX2" fmla="*/ 5457994 w 5457994"/>
                <a:gd name="connsiteY2" fmla="*/ 428902 h 1888581"/>
                <a:gd name="connsiteX3" fmla="*/ 5414181 w 5457994"/>
                <a:gd name="connsiteY3" fmla="*/ 1888581 h 1888581"/>
                <a:gd name="connsiteX4" fmla="*/ 0 w 5457994"/>
                <a:gd name="connsiteY4" fmla="*/ 1888581 h 1888581"/>
                <a:gd name="connsiteX5" fmla="*/ 0 w 5457994"/>
                <a:gd name="connsiteY5" fmla="*/ 635881 h 1888581"/>
                <a:gd name="connsiteX0" fmla="*/ 0 w 5457994"/>
                <a:gd name="connsiteY0" fmla="*/ 612883 h 1865583"/>
                <a:gd name="connsiteX1" fmla="*/ 2529984 w 5457994"/>
                <a:gd name="connsiteY1" fmla="*/ 0 h 1865583"/>
                <a:gd name="connsiteX2" fmla="*/ 5457994 w 5457994"/>
                <a:gd name="connsiteY2" fmla="*/ 405904 h 1865583"/>
                <a:gd name="connsiteX3" fmla="*/ 5414181 w 5457994"/>
                <a:gd name="connsiteY3" fmla="*/ 1865583 h 1865583"/>
                <a:gd name="connsiteX4" fmla="*/ 0 w 5457994"/>
                <a:gd name="connsiteY4" fmla="*/ 1865583 h 1865583"/>
                <a:gd name="connsiteX5" fmla="*/ 0 w 5457994"/>
                <a:gd name="connsiteY5" fmla="*/ 612883 h 1865583"/>
                <a:gd name="connsiteX0" fmla="*/ 0 w 5457994"/>
                <a:gd name="connsiteY0" fmla="*/ 520892 h 1773592"/>
                <a:gd name="connsiteX1" fmla="*/ 2449659 w 5457994"/>
                <a:gd name="connsiteY1" fmla="*/ 0 h 1773592"/>
                <a:gd name="connsiteX2" fmla="*/ 5457994 w 5457994"/>
                <a:gd name="connsiteY2" fmla="*/ 313913 h 1773592"/>
                <a:gd name="connsiteX3" fmla="*/ 5414181 w 5457994"/>
                <a:gd name="connsiteY3" fmla="*/ 1773592 h 1773592"/>
                <a:gd name="connsiteX4" fmla="*/ 0 w 5457994"/>
                <a:gd name="connsiteY4" fmla="*/ 1773592 h 1773592"/>
                <a:gd name="connsiteX5" fmla="*/ 0 w 5457994"/>
                <a:gd name="connsiteY5" fmla="*/ 520892 h 1773592"/>
                <a:gd name="connsiteX0" fmla="*/ 0 w 5457994"/>
                <a:gd name="connsiteY0" fmla="*/ 589885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589885 h 1842585"/>
                <a:gd name="connsiteX0" fmla="*/ 0 w 5457994"/>
                <a:gd name="connsiteY0" fmla="*/ 382906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382906 h 1842585"/>
                <a:gd name="connsiteX0" fmla="*/ 0 w 5457994"/>
                <a:gd name="connsiteY0" fmla="*/ 382906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382906 h 1842585"/>
                <a:gd name="connsiteX0" fmla="*/ 0 w 5457994"/>
                <a:gd name="connsiteY0" fmla="*/ 269938 h 1729617"/>
                <a:gd name="connsiteX1" fmla="*/ 2603007 w 5457994"/>
                <a:gd name="connsiteY1" fmla="*/ 2021 h 1729617"/>
                <a:gd name="connsiteX2" fmla="*/ 5457994 w 5457994"/>
                <a:gd name="connsiteY2" fmla="*/ 269938 h 1729617"/>
                <a:gd name="connsiteX3" fmla="*/ 5414181 w 5457994"/>
                <a:gd name="connsiteY3" fmla="*/ 1729617 h 1729617"/>
                <a:gd name="connsiteX4" fmla="*/ 0 w 5457994"/>
                <a:gd name="connsiteY4" fmla="*/ 1729617 h 1729617"/>
                <a:gd name="connsiteX5" fmla="*/ 0 w 5457994"/>
                <a:gd name="connsiteY5" fmla="*/ 269938 h 1729617"/>
                <a:gd name="connsiteX0" fmla="*/ 0 w 5457994"/>
                <a:gd name="connsiteY0" fmla="*/ 313912 h 1773591"/>
                <a:gd name="connsiteX1" fmla="*/ 2639518 w 5457994"/>
                <a:gd name="connsiteY1" fmla="*/ 0 h 1773591"/>
                <a:gd name="connsiteX2" fmla="*/ 5457994 w 5457994"/>
                <a:gd name="connsiteY2" fmla="*/ 313912 h 1773591"/>
                <a:gd name="connsiteX3" fmla="*/ 5414181 w 5457994"/>
                <a:gd name="connsiteY3" fmla="*/ 1773591 h 1773591"/>
                <a:gd name="connsiteX4" fmla="*/ 0 w 5457994"/>
                <a:gd name="connsiteY4" fmla="*/ 1773591 h 1773591"/>
                <a:gd name="connsiteX5" fmla="*/ 0 w 5457994"/>
                <a:gd name="connsiteY5" fmla="*/ 313912 h 177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7994" h="1773591">
                  <a:moveTo>
                    <a:pt x="0" y="313912"/>
                  </a:moveTo>
                  <a:cubicBezTo>
                    <a:pt x="613956" y="2982"/>
                    <a:pt x="1737155" y="0"/>
                    <a:pt x="2639518" y="0"/>
                  </a:cubicBezTo>
                  <a:cubicBezTo>
                    <a:pt x="3541881" y="0"/>
                    <a:pt x="5016240" y="2981"/>
                    <a:pt x="5457994" y="313912"/>
                  </a:cubicBezTo>
                  <a:lnTo>
                    <a:pt x="5414181" y="1773591"/>
                  </a:lnTo>
                  <a:lnTo>
                    <a:pt x="0" y="1773591"/>
                  </a:lnTo>
                  <a:lnTo>
                    <a:pt x="0" y="313912"/>
                  </a:lnTo>
                  <a:close/>
                </a:path>
              </a:pathLst>
            </a:custGeom>
            <a:solidFill>
              <a:srgbClr val="000000">
                <a:alpha val="30196"/>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9129"/>
              <a:endParaRPr lang="en-IN" sz="1867" dirty="0">
                <a:solidFill>
                  <a:prstClr val="white">
                    <a:lumMod val="65000"/>
                  </a:prstClr>
                </a:solidFill>
              </a:endParaRPr>
            </a:p>
          </p:txBody>
        </p:sp>
        <p:sp>
          <p:nvSpPr>
            <p:cNvPr id="6" name="Rectangle 5">
              <a:extLst>
                <a:ext uri="{FF2B5EF4-FFF2-40B4-BE49-F238E27FC236}">
                  <a16:creationId xmlns:a16="http://schemas.microsoft.com/office/drawing/2014/main" id="{C0D0441C-52CF-4BC1-81C1-F63B306F6497}"/>
                </a:ext>
              </a:extLst>
            </p:cNvPr>
            <p:cNvSpPr/>
            <p:nvPr/>
          </p:nvSpPr>
          <p:spPr>
            <a:xfrm rot="5400000" flipH="1">
              <a:off x="9491664" y="2030063"/>
              <a:ext cx="2408733" cy="165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9129"/>
              <a:endParaRPr lang="en-IN" sz="1867" dirty="0">
                <a:solidFill>
                  <a:prstClr val="white"/>
                </a:solidFill>
              </a:endParaRPr>
            </a:p>
          </p:txBody>
        </p:sp>
      </p:grpSp>
      <p:sp>
        <p:nvSpPr>
          <p:cNvPr id="7" name="AutoShape 60">
            <a:extLst>
              <a:ext uri="{FF2B5EF4-FFF2-40B4-BE49-F238E27FC236}">
                <a16:creationId xmlns:a16="http://schemas.microsoft.com/office/drawing/2014/main" id="{B0B5F83F-8527-4AA2-8E57-E26E20B9ABEC}"/>
              </a:ext>
            </a:extLst>
          </p:cNvPr>
          <p:cNvSpPr>
            <a:spLocks noChangeAspect="1" noChangeArrowheads="1" noTextEdit="1"/>
          </p:cNvSpPr>
          <p:nvPr userDrawn="1"/>
        </p:nvSpPr>
        <p:spPr bwMode="auto">
          <a:xfrm>
            <a:off x="3534222" y="2696297"/>
            <a:ext cx="5123559" cy="15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915" tIns="46457" rIns="92915" bIns="46457" numCol="1" anchor="t" anchorCtr="0" compatLnSpc="1">
            <a:prstTxWarp prst="textNoShape">
              <a:avLst/>
            </a:prstTxWarp>
          </a:bodyPr>
          <a:lstStyle/>
          <a:p>
            <a:pPr algn="ctr" defTabSz="929129"/>
            <a:r>
              <a:rPr lang="en-IN" sz="8133" dirty="0">
                <a:solidFill>
                  <a:srgbClr val="595959"/>
                </a:solidFill>
              </a:rPr>
              <a:t>Thank you</a:t>
            </a:r>
          </a:p>
        </p:txBody>
      </p:sp>
      <p:grpSp>
        <p:nvGrpSpPr>
          <p:cNvPr id="8" name="Group 7">
            <a:extLst>
              <a:ext uri="{FF2B5EF4-FFF2-40B4-BE49-F238E27FC236}">
                <a16:creationId xmlns:a16="http://schemas.microsoft.com/office/drawing/2014/main" id="{7F8B8839-2DE8-4E32-AACE-5718126A1761}"/>
              </a:ext>
            </a:extLst>
          </p:cNvPr>
          <p:cNvGrpSpPr/>
          <p:nvPr userDrawn="1"/>
        </p:nvGrpSpPr>
        <p:grpSpPr>
          <a:xfrm>
            <a:off x="388419" y="4989095"/>
            <a:ext cx="11353773" cy="1010795"/>
            <a:chOff x="388418" y="4989095"/>
            <a:chExt cx="11353773" cy="1010794"/>
          </a:xfrm>
        </p:grpSpPr>
        <p:cxnSp>
          <p:nvCxnSpPr>
            <p:cNvPr id="9" name="Straight Connector 8">
              <a:extLst>
                <a:ext uri="{FF2B5EF4-FFF2-40B4-BE49-F238E27FC236}">
                  <a16:creationId xmlns:a16="http://schemas.microsoft.com/office/drawing/2014/main" id="{493061BB-6E88-49D5-96AC-0D4B954CFE65}"/>
                </a:ext>
              </a:extLst>
            </p:cNvPr>
            <p:cNvCxnSpPr/>
            <p:nvPr userDrawn="1"/>
          </p:nvCxnSpPr>
          <p:spPr>
            <a:xfrm>
              <a:off x="163566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F8E9F-DDCB-4541-A42F-60DCBE2D01F7}"/>
                </a:ext>
              </a:extLst>
            </p:cNvPr>
            <p:cNvCxnSpPr/>
            <p:nvPr userDrawn="1"/>
          </p:nvCxnSpPr>
          <p:spPr>
            <a:xfrm>
              <a:off x="3448423"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5E21C7-F0FC-40D8-9ED6-3186344B50E3}"/>
                </a:ext>
              </a:extLst>
            </p:cNvPr>
            <p:cNvCxnSpPr/>
            <p:nvPr userDrawn="1"/>
          </p:nvCxnSpPr>
          <p:spPr>
            <a:xfrm>
              <a:off x="506867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F9EBE0-1E6B-4658-8793-8756CA68361A}"/>
                </a:ext>
              </a:extLst>
            </p:cNvPr>
            <p:cNvCxnSpPr/>
            <p:nvPr userDrawn="1"/>
          </p:nvCxnSpPr>
          <p:spPr>
            <a:xfrm>
              <a:off x="6869054"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CCAEF2-56FF-434C-A027-5AC490A216F8}"/>
                </a:ext>
              </a:extLst>
            </p:cNvPr>
            <p:cNvCxnSpPr/>
            <p:nvPr userDrawn="1"/>
          </p:nvCxnSpPr>
          <p:spPr>
            <a:xfrm>
              <a:off x="855347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5EF6AD-A134-4584-BD4C-16BF16437488}"/>
                </a:ext>
              </a:extLst>
            </p:cNvPr>
            <p:cNvCxnSpPr/>
            <p:nvPr userDrawn="1"/>
          </p:nvCxnSpPr>
          <p:spPr>
            <a:xfrm>
              <a:off x="10221854"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7E9512F-07E0-4A16-9DA9-947B2A8C3B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8418" y="4994607"/>
              <a:ext cx="11353773" cy="1005282"/>
            </a:xfrm>
            <a:prstGeom prst="rect">
              <a:avLst/>
            </a:prstGeom>
          </p:spPr>
        </p:pic>
      </p:grpSp>
      <p:pic>
        <p:nvPicPr>
          <p:cNvPr id="18" name="Picture 17">
            <a:extLst>
              <a:ext uri="{FF2B5EF4-FFF2-40B4-BE49-F238E27FC236}">
                <a16:creationId xmlns:a16="http://schemas.microsoft.com/office/drawing/2014/main" id="{D00E8AED-823F-4FE2-A1E5-33EBECA3A3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2292" y="472819"/>
            <a:ext cx="2276797" cy="1911095"/>
          </a:xfrm>
          <a:prstGeom prst="rect">
            <a:avLst/>
          </a:prstGeom>
        </p:spPr>
      </p:pic>
      <p:pic>
        <p:nvPicPr>
          <p:cNvPr id="19" name="Picture 18">
            <a:extLst>
              <a:ext uri="{FF2B5EF4-FFF2-40B4-BE49-F238E27FC236}">
                <a16:creationId xmlns:a16="http://schemas.microsoft.com/office/drawing/2014/main" id="{BC4C3551-2C7A-40BB-8A32-75878B1B01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07775" y="472819"/>
            <a:ext cx="2276797" cy="1911095"/>
          </a:xfrm>
          <a:prstGeom prst="rect">
            <a:avLst/>
          </a:prstGeom>
        </p:spPr>
      </p:pic>
    </p:spTree>
    <p:extLst>
      <p:ext uri="{BB962C8B-B14F-4D97-AF65-F5344CB8AC3E}">
        <p14:creationId xmlns:p14="http://schemas.microsoft.com/office/powerpoint/2010/main" val="18736995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2000" y="504996"/>
            <a:ext cx="10051200" cy="461655"/>
          </a:xfrm>
          <a:prstGeom prst="rect">
            <a:avLst/>
          </a:prstGeom>
        </p:spPr>
        <p:txBody>
          <a:bodyPr>
            <a:spAutoFit/>
          </a:bodyPr>
          <a:lstStyle>
            <a:lvl1pPr marL="0" marR="0" indent="0" algn="l" defTabSz="1219018" rtl="0" eaLnBrk="1" fontAlgn="auto" latinLnBrk="0" hangingPunct="1">
              <a:lnSpc>
                <a:spcPct val="100000"/>
              </a:lnSpc>
              <a:spcBef>
                <a:spcPct val="0"/>
              </a:spcBef>
              <a:spcAft>
                <a:spcPts val="0"/>
              </a:spcAft>
              <a:buClrTx/>
              <a:buSzTx/>
              <a:buFontTx/>
              <a:buNone/>
              <a:tabLst/>
              <a:defRPr kumimoji="0" lang="en-US" sz="2400"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6" name="Slide Number Placeholder 5"/>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4254991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6044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3041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375344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376190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472940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72842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8563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81418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8394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66701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14810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440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29328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215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78833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15343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41242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17260243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39B82B69-FAF4-221E-D8A1-CACA879D1F3D}"/>
              </a:ext>
            </a:extLst>
          </p:cNvPr>
          <p:cNvSpPr>
            <a:spLocks noChangeArrowheads="1"/>
          </p:cNvSpPr>
          <p:nvPr userDrawn="1"/>
        </p:nvSpPr>
        <p:spPr bwMode="auto">
          <a:xfrm>
            <a:off x="0" y="4095750"/>
            <a:ext cx="12192000" cy="2762250"/>
          </a:xfrm>
          <a:prstGeom prst="rect">
            <a:avLst/>
          </a:prstGeom>
          <a:solidFill>
            <a:srgbClr val="DC002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GB" altLang="en-US" sz="2400">
              <a:latin typeface="Times" panose="02020603050405020304" pitchFamily="18" charset="0"/>
            </a:endParaRPr>
          </a:p>
        </p:txBody>
      </p:sp>
      <p:pic>
        <p:nvPicPr>
          <p:cNvPr id="5" name="Picture 2" descr="C:\Users\nlvgil1\AppData\Local\Microsoft\Windows\Temporary Internet Files\Content.Outlook\TH95SUOD\dynamic line GCO (2).PNG">
            <a:extLst>
              <a:ext uri="{FF2B5EF4-FFF2-40B4-BE49-F238E27FC236}">
                <a16:creationId xmlns:a16="http://schemas.microsoft.com/office/drawing/2014/main" id="{77CCBD15-9534-4BB5-BB21-ABEAC62AA387}"/>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79850"/>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tradius Titel">
            <a:extLst>
              <a:ext uri="{FF2B5EF4-FFF2-40B4-BE49-F238E27FC236}">
                <a16:creationId xmlns:a16="http://schemas.microsoft.com/office/drawing/2014/main" id="{06F00DC3-CFB2-6F03-6C1D-9002E26B89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5213"/>
            <a:ext cx="12192000"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VisualHorizontalTop">
            <a:extLst>
              <a:ext uri="{FF2B5EF4-FFF2-40B4-BE49-F238E27FC236}">
                <a16:creationId xmlns:a16="http://schemas.microsoft.com/office/drawing/2014/main" id="{363687F1-37E7-DC39-7078-759B8043FB32}"/>
              </a:ext>
            </a:extLst>
          </p:cNvPr>
          <p:cNvSpPr/>
          <p:nvPr userDrawn="1"/>
        </p:nvSpPr>
        <p:spPr>
          <a:xfrm>
            <a:off x="0" y="1065213"/>
            <a:ext cx="12192000" cy="281146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pic>
        <p:nvPicPr>
          <p:cNvPr id="9" name="sLogoAtradius">
            <a:extLst>
              <a:ext uri="{FF2B5EF4-FFF2-40B4-BE49-F238E27FC236}">
                <a16:creationId xmlns:a16="http://schemas.microsoft.com/office/drawing/2014/main" id="{742EA3F6-27C6-2402-4729-78EEAF6B93F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08517" y="252413"/>
            <a:ext cx="201506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4263232"/>
            <a:ext cx="10363200" cy="893961"/>
          </a:xfrm>
        </p:spPr>
        <p:txBody>
          <a:bodyPr anchor="b">
            <a:noAutofit/>
          </a:bodyPr>
          <a:lstStyle>
            <a:lvl1pPr>
              <a:defRPr sz="2800" b="1">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914400" y="5229200"/>
            <a:ext cx="10366176" cy="648072"/>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7" name="Text Placeholder 6"/>
          <p:cNvSpPr>
            <a:spLocks noGrp="1"/>
          </p:cNvSpPr>
          <p:nvPr>
            <p:ph type="body" sz="quarter" idx="10"/>
          </p:nvPr>
        </p:nvSpPr>
        <p:spPr>
          <a:xfrm>
            <a:off x="1300571" y="5949281"/>
            <a:ext cx="7099685" cy="720081"/>
          </a:xfrm>
        </p:spPr>
        <p:txBody>
          <a:bodyPr>
            <a:noAutofit/>
          </a:bodyPr>
          <a:lstStyle>
            <a:lvl1pPr marL="0" indent="0">
              <a:lnSpc>
                <a:spcPct val="100000"/>
              </a:lnSpc>
              <a:spcBef>
                <a:spcPts val="600"/>
              </a:spcBef>
              <a:buNone/>
              <a:defRPr sz="900" baseline="0">
                <a:solidFill>
                  <a:schemeClr val="bg1"/>
                </a:solidFill>
              </a:defRPr>
            </a:lvl1pPr>
            <a:lvl2pPr marL="180000" indent="0">
              <a:buNone/>
              <a:defRPr sz="900">
                <a:solidFill>
                  <a:schemeClr val="bg1"/>
                </a:solidFill>
              </a:defRPr>
            </a:lvl2pPr>
            <a:lvl3pPr marL="360000" indent="0">
              <a:buNone/>
              <a:defRPr sz="900">
                <a:solidFill>
                  <a:schemeClr val="bg1"/>
                </a:solidFill>
              </a:defRPr>
            </a:lvl3pPr>
            <a:lvl4pPr marL="540000" indent="0">
              <a:buNone/>
              <a:defRPr sz="900">
                <a:solidFill>
                  <a:schemeClr val="bg1"/>
                </a:solidFill>
              </a:defRPr>
            </a:lvl4pPr>
            <a:lvl5pPr marL="720113" indent="0">
              <a:buNone/>
              <a:defRPr sz="900">
                <a:solidFill>
                  <a:schemeClr val="bg1"/>
                </a:solidFill>
              </a:defRPr>
            </a:lvl5pPr>
          </a:lstStyle>
          <a:p>
            <a:pPr lvl="0"/>
            <a:r>
              <a:rPr lang="en-US"/>
              <a:t>Edit Master text styles</a:t>
            </a:r>
          </a:p>
          <a:p>
            <a:pPr lvl="1"/>
            <a:r>
              <a:rPr lang="en-US"/>
              <a:t>Second level</a:t>
            </a:r>
          </a:p>
          <a:p>
            <a:pPr lvl="2"/>
            <a:r>
              <a:rPr lang="en-US"/>
              <a:t>Third level</a:t>
            </a:r>
          </a:p>
        </p:txBody>
      </p:sp>
      <p:sp>
        <p:nvSpPr>
          <p:cNvPr id="10" name="Footer Placeholder 4">
            <a:extLst>
              <a:ext uri="{FF2B5EF4-FFF2-40B4-BE49-F238E27FC236}">
                <a16:creationId xmlns:a16="http://schemas.microsoft.com/office/drawing/2014/main" id="{CE3D8744-268A-D861-9013-F0F9118E7430}"/>
              </a:ext>
            </a:extLst>
          </p:cNvPr>
          <p:cNvSpPr>
            <a:spLocks noGrp="1"/>
          </p:cNvSpPr>
          <p:nvPr>
            <p:ph type="ftr" sz="quarter" idx="11"/>
          </p:nvPr>
        </p:nvSpPr>
        <p:spPr>
          <a:xfrm>
            <a:off x="3759201" y="6694488"/>
            <a:ext cx="6896100" cy="163512"/>
          </a:xfrm>
        </p:spPr>
        <p:txBody>
          <a:bodyPr/>
          <a:lstStyle>
            <a:lvl1pPr>
              <a:defRPr sz="800" smtClean="0">
                <a:solidFill>
                  <a:schemeClr val="bg1"/>
                </a:solidFill>
              </a:defRPr>
            </a:lvl1pPr>
          </a:lstStyle>
          <a:p>
            <a:pPr>
              <a:defRPr/>
            </a:pPr>
            <a:r>
              <a:rPr lang="en-US"/>
              <a:t>Document Title - Name - Function - Business Unit  DD/MM/YYYY</a:t>
            </a:r>
            <a:endParaRPr lang="en-GB" dirty="0"/>
          </a:p>
        </p:txBody>
      </p:sp>
      <p:sp>
        <p:nvSpPr>
          <p:cNvPr id="11" name="Slide Number Placeholder 5">
            <a:extLst>
              <a:ext uri="{FF2B5EF4-FFF2-40B4-BE49-F238E27FC236}">
                <a16:creationId xmlns:a16="http://schemas.microsoft.com/office/drawing/2014/main" id="{BF4A7F48-201C-6A46-2C5A-FC7E07F11C4C}"/>
              </a:ext>
            </a:extLst>
          </p:cNvPr>
          <p:cNvSpPr>
            <a:spLocks noGrp="1"/>
          </p:cNvSpPr>
          <p:nvPr>
            <p:ph type="sldNum" sz="quarter" idx="12"/>
          </p:nvPr>
        </p:nvSpPr>
        <p:spPr>
          <a:xfrm>
            <a:off x="10839451" y="6694488"/>
            <a:ext cx="431800" cy="144462"/>
          </a:xfrm>
        </p:spPr>
        <p:txBody>
          <a:bodyPr/>
          <a:lstStyle>
            <a:lvl1pPr>
              <a:defRPr>
                <a:solidFill>
                  <a:schemeClr val="bg1"/>
                </a:solidFill>
              </a:defRPr>
            </a:lvl1pPr>
          </a:lstStyle>
          <a:p>
            <a:fld id="{66790BA5-CBA5-48DA-87C0-CC7EE5152BD8}" type="slidenum">
              <a:rPr lang="en-GB" altLang="en-US"/>
              <a:pPr/>
              <a:t>‹#›</a:t>
            </a:fld>
            <a:endParaRPr lang="en-GB" altLang="en-US"/>
          </a:p>
        </p:txBody>
      </p:sp>
    </p:spTree>
    <p:extLst>
      <p:ext uri="{BB962C8B-B14F-4D97-AF65-F5344CB8AC3E}">
        <p14:creationId xmlns:p14="http://schemas.microsoft.com/office/powerpoint/2010/main" val="3690487694"/>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06AD742D-C8BA-1788-50E5-DF55E99A8709}"/>
              </a:ext>
            </a:extLst>
          </p:cNvPr>
          <p:cNvSpPr>
            <a:spLocks noChangeArrowheads="1"/>
          </p:cNvSpPr>
          <p:nvPr userDrawn="1"/>
        </p:nvSpPr>
        <p:spPr bwMode="auto">
          <a:xfrm>
            <a:off x="0" y="1079500"/>
            <a:ext cx="7780867" cy="5778500"/>
          </a:xfrm>
          <a:prstGeom prst="rect">
            <a:avLst/>
          </a:prstGeom>
          <a:solidFill>
            <a:srgbClr val="DC0028"/>
          </a:solidFill>
          <a:ln>
            <a:noFill/>
          </a:ln>
          <a:extLst>
            <a:ext uri="{91240B29-F687-4F45-9708-019B960494DF}">
              <a14:hiddenLine xmlns:a14="http://schemas.microsoft.com/office/drawing/2010/main" w="0" algn="ctr">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GB" altLang="en-US" sz="2400">
              <a:latin typeface="Times" panose="02020603050405020304" pitchFamily="18" charset="0"/>
            </a:endParaRPr>
          </a:p>
        </p:txBody>
      </p:sp>
      <p:sp>
        <p:nvSpPr>
          <p:cNvPr id="5" name="sVisualVerticalRight">
            <a:extLst>
              <a:ext uri="{FF2B5EF4-FFF2-40B4-BE49-F238E27FC236}">
                <a16:creationId xmlns:a16="http://schemas.microsoft.com/office/drawing/2014/main" id="{1F748498-02DF-BC8D-4A05-6DC2ECA1795E}"/>
              </a:ext>
            </a:extLst>
          </p:cNvPr>
          <p:cNvSpPr/>
          <p:nvPr userDrawn="1"/>
        </p:nvSpPr>
        <p:spPr>
          <a:xfrm>
            <a:off x="7774517" y="0"/>
            <a:ext cx="4417483" cy="66421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pic>
        <p:nvPicPr>
          <p:cNvPr id="6" name="sLogoAtradius">
            <a:extLst>
              <a:ext uri="{FF2B5EF4-FFF2-40B4-BE49-F238E27FC236}">
                <a16:creationId xmlns:a16="http://schemas.microsoft.com/office/drawing/2014/main" id="{A581AB82-AD35-C25D-BAAD-4C46C92C349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517" y="252413"/>
            <a:ext cx="201506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2246401"/>
            <a:ext cx="6429739" cy="893961"/>
          </a:xfrm>
        </p:spPr>
        <p:txBody>
          <a:bodyPr anchor="b">
            <a:noAutofit/>
          </a:bodyPr>
          <a:lstStyle>
            <a:lvl1pPr>
              <a:defRPr sz="2800" b="1">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914400" y="3214800"/>
            <a:ext cx="6429739" cy="648072"/>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7" name="Text Placeholder 6"/>
          <p:cNvSpPr>
            <a:spLocks noGrp="1"/>
          </p:cNvSpPr>
          <p:nvPr>
            <p:ph type="body" sz="quarter" idx="10"/>
          </p:nvPr>
        </p:nvSpPr>
        <p:spPr>
          <a:xfrm>
            <a:off x="1300571" y="5950801"/>
            <a:ext cx="6048000" cy="720081"/>
          </a:xfrm>
        </p:spPr>
        <p:txBody>
          <a:bodyPr>
            <a:noAutofit/>
          </a:bodyPr>
          <a:lstStyle>
            <a:lvl1pPr marL="0" indent="0">
              <a:lnSpc>
                <a:spcPct val="100000"/>
              </a:lnSpc>
              <a:spcBef>
                <a:spcPts val="600"/>
              </a:spcBef>
              <a:buNone/>
              <a:defRPr sz="900" baseline="0">
                <a:solidFill>
                  <a:schemeClr val="bg1"/>
                </a:solidFill>
              </a:defRPr>
            </a:lvl1pPr>
            <a:lvl2pPr marL="180000" indent="0">
              <a:buNone/>
              <a:defRPr sz="900">
                <a:solidFill>
                  <a:schemeClr val="bg1"/>
                </a:solidFill>
              </a:defRPr>
            </a:lvl2pPr>
            <a:lvl3pPr marL="360000" indent="0">
              <a:buNone/>
              <a:defRPr sz="900">
                <a:solidFill>
                  <a:schemeClr val="bg1"/>
                </a:solidFill>
              </a:defRPr>
            </a:lvl3pPr>
            <a:lvl4pPr marL="540000" indent="0">
              <a:buNone/>
              <a:defRPr sz="900">
                <a:solidFill>
                  <a:schemeClr val="bg1"/>
                </a:solidFill>
              </a:defRPr>
            </a:lvl4pPr>
            <a:lvl5pPr marL="720113" indent="0">
              <a:buNone/>
              <a:defRPr sz="900">
                <a:solidFill>
                  <a:schemeClr val="bg1"/>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7077368"/>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2" name="Picture 2" descr="C:\Users\nlvgil1\AppData\Local\Microsoft\Windows\Temporary Internet Files\Content.Outlook\TH95SUOD\dynamic line GCO (2).PNG">
            <a:extLst>
              <a:ext uri="{FF2B5EF4-FFF2-40B4-BE49-F238E27FC236}">
                <a16:creationId xmlns:a16="http://schemas.microsoft.com/office/drawing/2014/main" id="{1E17CB4A-63F0-5B2C-9B0A-CC16DC4D0528}"/>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3"/>
          </p:nvPr>
        </p:nvSpPr>
        <p:spPr>
          <a:xfrm>
            <a:off x="335360" y="972000"/>
            <a:ext cx="11423651" cy="5220000"/>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tle 3"/>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6552854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ight Image Text">
    <p:spTree>
      <p:nvGrpSpPr>
        <p:cNvPr id="1" name=""/>
        <p:cNvGrpSpPr/>
        <p:nvPr/>
      </p:nvGrpSpPr>
      <p:grpSpPr>
        <a:xfrm>
          <a:off x="0" y="0"/>
          <a:ext cx="0" cy="0"/>
          <a:chOff x="0" y="0"/>
          <a:chExt cx="0" cy="0"/>
        </a:xfrm>
      </p:grpSpPr>
      <p:sp>
        <p:nvSpPr>
          <p:cNvPr id="2" name="sVisualVerticalRight">
            <a:extLst>
              <a:ext uri="{FF2B5EF4-FFF2-40B4-BE49-F238E27FC236}">
                <a16:creationId xmlns:a16="http://schemas.microsoft.com/office/drawing/2014/main" id="{0A5F8F22-ECDE-F7A7-9350-1E5B3EAE956D}"/>
              </a:ext>
            </a:extLst>
          </p:cNvPr>
          <p:cNvSpPr/>
          <p:nvPr userDrawn="1"/>
        </p:nvSpPr>
        <p:spPr>
          <a:xfrm>
            <a:off x="7774517" y="0"/>
            <a:ext cx="4417483" cy="66421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pic>
        <p:nvPicPr>
          <p:cNvPr id="3" name="Picture 2" descr="C:\Users\nlvgil1\AppData\Local\Microsoft\Windows\Temporary Internet Files\Content.Outlook\TH95SUOD\dynamic line GCO (2).PNG">
            <a:extLst>
              <a:ext uri="{FF2B5EF4-FFF2-40B4-BE49-F238E27FC236}">
                <a16:creationId xmlns:a16="http://schemas.microsoft.com/office/drawing/2014/main" id="{DF318086-761F-8299-EC35-DE7A97EC9EA6}"/>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335360" y="274638"/>
            <a:ext cx="7296811" cy="490066"/>
          </a:xfrm>
        </p:spPr>
        <p:txBody>
          <a:bodyPr>
            <a:noAutofit/>
          </a:bodyPr>
          <a:lstStyle>
            <a:lvl1pPr>
              <a:defRPr>
                <a:solidFill>
                  <a:schemeClr val="accent2"/>
                </a:solidFill>
              </a:defRPr>
            </a:lvl1pPr>
          </a:lstStyle>
          <a:p>
            <a:r>
              <a:rPr lang="en-US"/>
              <a:t>Click to edit Master title style</a:t>
            </a:r>
            <a:endParaRPr lang="en-GB" dirty="0"/>
          </a:p>
        </p:txBody>
      </p:sp>
      <p:sp>
        <p:nvSpPr>
          <p:cNvPr id="15" name="Text Placeholder 9"/>
          <p:cNvSpPr>
            <a:spLocks noGrp="1"/>
          </p:cNvSpPr>
          <p:nvPr>
            <p:ph type="body" sz="quarter" idx="13"/>
          </p:nvPr>
        </p:nvSpPr>
        <p:spPr>
          <a:xfrm>
            <a:off x="335361" y="972000"/>
            <a:ext cx="7295777" cy="5220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7">
            <a:extLst>
              <a:ext uri="{FF2B5EF4-FFF2-40B4-BE49-F238E27FC236}">
                <a16:creationId xmlns:a16="http://schemas.microsoft.com/office/drawing/2014/main" id="{8DF21D45-EAEB-119B-E643-CD24F91F1230}"/>
              </a:ext>
            </a:extLst>
          </p:cNvPr>
          <p:cNvSpPr>
            <a:spLocks noGrp="1"/>
          </p:cNvSpPr>
          <p:nvPr>
            <p:ph type="ftr" sz="quarter" idx="14"/>
          </p:nvPr>
        </p:nvSpPr>
        <p:spPr>
          <a:xfrm>
            <a:off x="2734734" y="6457951"/>
            <a:ext cx="4341284" cy="144463"/>
          </a:xfrm>
        </p:spPr>
        <p:txBody>
          <a:bodyPr/>
          <a:lstStyle>
            <a:lvl1pPr>
              <a:defRPr/>
            </a:lvl1pPr>
          </a:lstStyle>
          <a:p>
            <a:pPr>
              <a:defRPr/>
            </a:pPr>
            <a:r>
              <a:rPr lang="en-US"/>
              <a:t>Document Title - Name - Function - Business Unit  DD/MM/YYYY</a:t>
            </a:r>
            <a:endParaRPr lang="en-GB"/>
          </a:p>
        </p:txBody>
      </p:sp>
      <p:sp>
        <p:nvSpPr>
          <p:cNvPr id="5" name="Slide Number Placeholder 10">
            <a:extLst>
              <a:ext uri="{FF2B5EF4-FFF2-40B4-BE49-F238E27FC236}">
                <a16:creationId xmlns:a16="http://schemas.microsoft.com/office/drawing/2014/main" id="{B6DF4579-A0FA-193D-11D9-BA030FA3E790}"/>
              </a:ext>
            </a:extLst>
          </p:cNvPr>
          <p:cNvSpPr>
            <a:spLocks noGrp="1"/>
          </p:cNvSpPr>
          <p:nvPr>
            <p:ph type="sldNum" sz="quarter" idx="15"/>
          </p:nvPr>
        </p:nvSpPr>
        <p:spPr>
          <a:xfrm>
            <a:off x="7200900" y="6457951"/>
            <a:ext cx="431800" cy="144463"/>
          </a:xfrm>
        </p:spPr>
        <p:txBody>
          <a:bodyPr/>
          <a:lstStyle>
            <a:lvl1pPr>
              <a:defRPr/>
            </a:lvl1pPr>
          </a:lstStyle>
          <a:p>
            <a:fld id="{319D7118-0852-47E2-8B9D-6DC1082CB1BF}" type="slidenum">
              <a:rPr lang="en-GB" altLang="en-US"/>
              <a:pPr/>
              <a:t>‹#›</a:t>
            </a:fld>
            <a:endParaRPr lang="en-GB" altLang="en-US"/>
          </a:p>
        </p:txBody>
      </p:sp>
    </p:spTree>
    <p:extLst>
      <p:ext uri="{BB962C8B-B14F-4D97-AF65-F5344CB8AC3E}">
        <p14:creationId xmlns:p14="http://schemas.microsoft.com/office/powerpoint/2010/main" val="2635073675"/>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Image Text">
    <p:spTree>
      <p:nvGrpSpPr>
        <p:cNvPr id="1" name=""/>
        <p:cNvGrpSpPr/>
        <p:nvPr/>
      </p:nvGrpSpPr>
      <p:grpSpPr>
        <a:xfrm>
          <a:off x="0" y="0"/>
          <a:ext cx="0" cy="0"/>
          <a:chOff x="0" y="0"/>
          <a:chExt cx="0" cy="0"/>
        </a:xfrm>
      </p:grpSpPr>
      <p:sp>
        <p:nvSpPr>
          <p:cNvPr id="2" name="sVisualHorizontalTop">
            <a:extLst>
              <a:ext uri="{FF2B5EF4-FFF2-40B4-BE49-F238E27FC236}">
                <a16:creationId xmlns:a16="http://schemas.microsoft.com/office/drawing/2014/main" id="{A383389D-99D9-135D-CB12-DDFD1C38A7C3}"/>
              </a:ext>
            </a:extLst>
          </p:cNvPr>
          <p:cNvSpPr/>
          <p:nvPr userDrawn="1"/>
        </p:nvSpPr>
        <p:spPr>
          <a:xfrm>
            <a:off x="0" y="1"/>
            <a:ext cx="12192000" cy="281146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pic>
        <p:nvPicPr>
          <p:cNvPr id="3" name="Picture 2" descr="C:\Users\nlvgil1\AppData\Local\Microsoft\Windows\Temporary Internet Files\Content.Outlook\TH95SUOD\dynamic line GCO (2).PNG">
            <a:extLst>
              <a:ext uri="{FF2B5EF4-FFF2-40B4-BE49-F238E27FC236}">
                <a16:creationId xmlns:a16="http://schemas.microsoft.com/office/drawing/2014/main" id="{FC4162E6-BECA-8141-AF04-1A735F11C911}"/>
              </a:ext>
            </a:extLst>
          </p:cNvPr>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 descr="http://atradiusidentity.net/downloads/daten/logos/no_tagline/ATR_nt_3C.jpg">
            <a:extLst>
              <a:ext uri="{FF2B5EF4-FFF2-40B4-BE49-F238E27FC236}">
                <a16:creationId xmlns:a16="http://schemas.microsoft.com/office/drawing/2014/main" id="{AC4D151B-7924-B7C1-6F1F-5065DF8C9304}"/>
              </a:ext>
            </a:extLst>
          </p:cNvPr>
          <p:cNvSpPr>
            <a:spLocks noChangeAspect="1" noChangeArrowheads="1"/>
          </p:cNvSpPr>
          <p:nvPr userDrawn="1"/>
        </p:nvSpPr>
        <p:spPr bwMode="auto">
          <a:xfrm>
            <a:off x="84667" y="-136525"/>
            <a:ext cx="924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GB" altLang="en-US" sz="1400"/>
          </a:p>
        </p:txBody>
      </p:sp>
      <p:sp>
        <p:nvSpPr>
          <p:cNvPr id="9" name="Title 1"/>
          <p:cNvSpPr>
            <a:spLocks noGrp="1"/>
          </p:cNvSpPr>
          <p:nvPr>
            <p:ph type="title"/>
          </p:nvPr>
        </p:nvSpPr>
        <p:spPr>
          <a:xfrm>
            <a:off x="335360" y="2866926"/>
            <a:ext cx="11425269" cy="490066"/>
          </a:xfrm>
        </p:spPr>
        <p:txBody>
          <a:bodyPr/>
          <a:lstStyle/>
          <a:p>
            <a:r>
              <a:rPr lang="en-US"/>
              <a:t>Click to edit Master title style</a:t>
            </a:r>
            <a:endParaRPr lang="en-GB" dirty="0"/>
          </a:p>
        </p:txBody>
      </p:sp>
      <p:sp>
        <p:nvSpPr>
          <p:cNvPr id="10" name="Text Placeholder 9"/>
          <p:cNvSpPr>
            <a:spLocks noGrp="1"/>
          </p:cNvSpPr>
          <p:nvPr>
            <p:ph type="body" sz="quarter" idx="14"/>
          </p:nvPr>
        </p:nvSpPr>
        <p:spPr>
          <a:xfrm>
            <a:off x="336000" y="3564000"/>
            <a:ext cx="11423651"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a:extLst>
              <a:ext uri="{FF2B5EF4-FFF2-40B4-BE49-F238E27FC236}">
                <a16:creationId xmlns:a16="http://schemas.microsoft.com/office/drawing/2014/main" id="{2ABF069A-8174-49BC-7F9A-3FDB914BE841}"/>
              </a:ext>
            </a:extLst>
          </p:cNvPr>
          <p:cNvSpPr>
            <a:spLocks noGrp="1"/>
          </p:cNvSpPr>
          <p:nvPr>
            <p:ph type="sldNum" sz="quarter" idx="15"/>
          </p:nvPr>
        </p:nvSpPr>
        <p:spPr/>
        <p:txBody>
          <a:bodyPr/>
          <a:lstStyle>
            <a:lvl1pPr>
              <a:defRPr/>
            </a:lvl1pPr>
          </a:lstStyle>
          <a:p>
            <a:fld id="{65E628D3-AFD8-4D07-98CB-1CA293799C0F}" type="slidenum">
              <a:rPr lang="en-GB" altLang="en-US"/>
              <a:pPr/>
              <a:t>‹#›</a:t>
            </a:fld>
            <a:endParaRPr lang="en-GB" altLang="en-US"/>
          </a:p>
        </p:txBody>
      </p:sp>
      <p:sp>
        <p:nvSpPr>
          <p:cNvPr id="6" name="Footer Placeholder 4">
            <a:extLst>
              <a:ext uri="{FF2B5EF4-FFF2-40B4-BE49-F238E27FC236}">
                <a16:creationId xmlns:a16="http://schemas.microsoft.com/office/drawing/2014/main" id="{96A14295-D6F8-33C2-1740-591BC54A7098}"/>
              </a:ext>
            </a:extLst>
          </p:cNvPr>
          <p:cNvSpPr>
            <a:spLocks noGrp="1"/>
          </p:cNvSpPr>
          <p:nvPr>
            <p:ph type="ftr" sz="quarter" idx="16"/>
          </p:nvPr>
        </p:nvSpPr>
        <p:spPr>
          <a:xfrm>
            <a:off x="2734734" y="6457951"/>
            <a:ext cx="8640233" cy="144463"/>
          </a:xfrm>
        </p:spPr>
        <p:txBody>
          <a:bodyPr/>
          <a:lstStyle>
            <a:lvl1pPr algn="r">
              <a:defRPr sz="800" smtClean="0">
                <a:solidFill>
                  <a:schemeClr val="accent3"/>
                </a:solidFill>
                <a:latin typeface="Arial" panose="020B0604020202020204" pitchFamily="34" charset="0"/>
                <a:cs typeface="Arial" panose="020B0604020202020204" pitchFamily="34" charset="0"/>
              </a:defRPr>
            </a:lvl1pPr>
          </a:lstStyle>
          <a:p>
            <a:pPr>
              <a:defRPr/>
            </a:pPr>
            <a:r>
              <a:rPr lang="en-US"/>
              <a:t>Document Title - Name - Function - Business Unit  DD/MM/YYYY</a:t>
            </a:r>
            <a:endParaRPr lang="en-GB" dirty="0"/>
          </a:p>
        </p:txBody>
      </p:sp>
    </p:spTree>
    <p:extLst>
      <p:ext uri="{BB962C8B-B14F-4D97-AF65-F5344CB8AC3E}">
        <p14:creationId xmlns:p14="http://schemas.microsoft.com/office/powerpoint/2010/main" val="3247420465"/>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ight Bottom Image">
    <p:spTree>
      <p:nvGrpSpPr>
        <p:cNvPr id="1" name=""/>
        <p:cNvGrpSpPr/>
        <p:nvPr/>
      </p:nvGrpSpPr>
      <p:grpSpPr>
        <a:xfrm>
          <a:off x="0" y="0"/>
          <a:ext cx="0" cy="0"/>
          <a:chOff x="0" y="0"/>
          <a:chExt cx="0" cy="0"/>
        </a:xfrm>
      </p:grpSpPr>
      <p:pic>
        <p:nvPicPr>
          <p:cNvPr id="3" name="Picture 2" descr="C:\Users\nlvgil1\AppData\Local\Microsoft\Windows\Temporary Internet Files\Content.Outlook\TH95SUOD\dynamic line GCO (2).PNG">
            <a:extLst>
              <a:ext uri="{FF2B5EF4-FFF2-40B4-BE49-F238E27FC236}">
                <a16:creationId xmlns:a16="http://schemas.microsoft.com/office/drawing/2014/main" id="{7E12C8E8-542B-741F-4020-6F4E2B049748}"/>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VisualBottomRight">
            <a:extLst>
              <a:ext uri="{FF2B5EF4-FFF2-40B4-BE49-F238E27FC236}">
                <a16:creationId xmlns:a16="http://schemas.microsoft.com/office/drawing/2014/main" id="{7602986A-4EE3-ABE0-5793-D15665BA5B2D}"/>
              </a:ext>
            </a:extLst>
          </p:cNvPr>
          <p:cNvSpPr/>
          <p:nvPr userDrawn="1"/>
        </p:nvSpPr>
        <p:spPr>
          <a:xfrm>
            <a:off x="7088718" y="4202114"/>
            <a:ext cx="4703233" cy="201612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sp>
        <p:nvSpPr>
          <p:cNvPr id="2" name="Title 1"/>
          <p:cNvSpPr>
            <a:spLocks noGrp="1"/>
          </p:cNvSpPr>
          <p:nvPr>
            <p:ph type="title"/>
          </p:nvPr>
        </p:nvSpPr>
        <p:spPr>
          <a:xfrm>
            <a:off x="335360" y="274638"/>
            <a:ext cx="11425269" cy="490066"/>
          </a:xfrm>
        </p:spPr>
        <p:txBody>
          <a:bodyPr/>
          <a:lstStyle>
            <a:lvl1pPr>
              <a:defRPr>
                <a:solidFill>
                  <a:schemeClr val="accent2"/>
                </a:solidFill>
              </a:defRPr>
            </a:lvl1pPr>
          </a:lstStyle>
          <a:p>
            <a:r>
              <a:rPr lang="en-US"/>
              <a:t>Click to edit Master title style</a:t>
            </a:r>
            <a:endParaRPr lang="en-GB" dirty="0"/>
          </a:p>
        </p:txBody>
      </p:sp>
      <p:sp>
        <p:nvSpPr>
          <p:cNvPr id="10" name="Text Placeholder 9"/>
          <p:cNvSpPr>
            <a:spLocks noGrp="1"/>
          </p:cNvSpPr>
          <p:nvPr>
            <p:ph type="body" sz="quarter" idx="13"/>
          </p:nvPr>
        </p:nvSpPr>
        <p:spPr>
          <a:xfrm>
            <a:off x="335360" y="972001"/>
            <a:ext cx="11423651" cy="3181453"/>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9"/>
          <p:cNvSpPr>
            <a:spLocks noGrp="1"/>
          </p:cNvSpPr>
          <p:nvPr>
            <p:ph type="body" sz="quarter" idx="14"/>
          </p:nvPr>
        </p:nvSpPr>
        <p:spPr>
          <a:xfrm>
            <a:off x="335360" y="4161618"/>
            <a:ext cx="6624736" cy="2056547"/>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a:extLst>
              <a:ext uri="{FF2B5EF4-FFF2-40B4-BE49-F238E27FC236}">
                <a16:creationId xmlns:a16="http://schemas.microsoft.com/office/drawing/2014/main" id="{317C1B6F-317E-DCCE-6ABD-1F700D62E90A}"/>
              </a:ext>
            </a:extLst>
          </p:cNvPr>
          <p:cNvSpPr>
            <a:spLocks noGrp="1"/>
          </p:cNvSpPr>
          <p:nvPr>
            <p:ph type="sldNum" sz="quarter" idx="15"/>
          </p:nvPr>
        </p:nvSpPr>
        <p:spPr/>
        <p:txBody>
          <a:bodyPr/>
          <a:lstStyle>
            <a:lvl1pPr>
              <a:defRPr/>
            </a:lvl1pPr>
          </a:lstStyle>
          <a:p>
            <a:fld id="{E0A8A3EA-8EB0-4937-872F-9412B92D4AEB}" type="slidenum">
              <a:rPr lang="en-GB" altLang="en-US"/>
              <a:pPr/>
              <a:t>‹#›</a:t>
            </a:fld>
            <a:endParaRPr lang="en-GB" altLang="en-US"/>
          </a:p>
        </p:txBody>
      </p:sp>
      <p:sp>
        <p:nvSpPr>
          <p:cNvPr id="6" name="Footer Placeholder 4">
            <a:extLst>
              <a:ext uri="{FF2B5EF4-FFF2-40B4-BE49-F238E27FC236}">
                <a16:creationId xmlns:a16="http://schemas.microsoft.com/office/drawing/2014/main" id="{AAD3BBD9-C4B0-1F1C-1E34-A4A69701F645}"/>
              </a:ext>
            </a:extLst>
          </p:cNvPr>
          <p:cNvSpPr>
            <a:spLocks noGrp="1"/>
          </p:cNvSpPr>
          <p:nvPr>
            <p:ph type="ftr" sz="quarter" idx="16"/>
          </p:nvPr>
        </p:nvSpPr>
        <p:spPr>
          <a:xfrm>
            <a:off x="2734734" y="6457951"/>
            <a:ext cx="8640233" cy="144463"/>
          </a:xfrm>
        </p:spPr>
        <p:txBody>
          <a:bodyPr/>
          <a:lstStyle>
            <a:lvl1pPr algn="r">
              <a:defRPr sz="800" smtClean="0">
                <a:solidFill>
                  <a:schemeClr val="accent3"/>
                </a:solidFill>
                <a:latin typeface="Arial" panose="020B0604020202020204" pitchFamily="34" charset="0"/>
                <a:cs typeface="Arial" panose="020B0604020202020204" pitchFamily="34" charset="0"/>
              </a:defRPr>
            </a:lvl1pPr>
          </a:lstStyle>
          <a:p>
            <a:pPr>
              <a:defRPr/>
            </a:pPr>
            <a:r>
              <a:rPr lang="en-US"/>
              <a:t>Document Title - Name - Function - Business Unit  DD/MM/YYYY</a:t>
            </a:r>
            <a:endParaRPr lang="en-GB" dirty="0"/>
          </a:p>
        </p:txBody>
      </p:sp>
    </p:spTree>
    <p:extLst>
      <p:ext uri="{BB962C8B-B14F-4D97-AF65-F5344CB8AC3E}">
        <p14:creationId xmlns:p14="http://schemas.microsoft.com/office/powerpoint/2010/main" val="1412588368"/>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eft Bottom Image">
    <p:spTree>
      <p:nvGrpSpPr>
        <p:cNvPr id="1" name=""/>
        <p:cNvGrpSpPr/>
        <p:nvPr/>
      </p:nvGrpSpPr>
      <p:grpSpPr>
        <a:xfrm>
          <a:off x="0" y="0"/>
          <a:ext cx="0" cy="0"/>
          <a:chOff x="0" y="0"/>
          <a:chExt cx="0" cy="0"/>
        </a:xfrm>
      </p:grpSpPr>
      <p:pic>
        <p:nvPicPr>
          <p:cNvPr id="3" name="Picture 2" descr="C:\Users\nlvgil1\AppData\Local\Microsoft\Windows\Temporary Internet Files\Content.Outlook\TH95SUOD\dynamic line GCO (2).PNG">
            <a:extLst>
              <a:ext uri="{FF2B5EF4-FFF2-40B4-BE49-F238E27FC236}">
                <a16:creationId xmlns:a16="http://schemas.microsoft.com/office/drawing/2014/main" id="{79B41B8F-37CF-8140-1825-DEC01EBECEED}"/>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VisualBottomLeft">
            <a:extLst>
              <a:ext uri="{FF2B5EF4-FFF2-40B4-BE49-F238E27FC236}">
                <a16:creationId xmlns:a16="http://schemas.microsoft.com/office/drawing/2014/main" id="{8F7690DE-0AD7-962C-2AF4-C69D64148ADE}"/>
              </a:ext>
            </a:extLst>
          </p:cNvPr>
          <p:cNvSpPr/>
          <p:nvPr userDrawn="1"/>
        </p:nvSpPr>
        <p:spPr>
          <a:xfrm>
            <a:off x="334434" y="3411539"/>
            <a:ext cx="6529917" cy="279717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sp>
        <p:nvSpPr>
          <p:cNvPr id="2" name="Title 1"/>
          <p:cNvSpPr>
            <a:spLocks noGrp="1"/>
          </p:cNvSpPr>
          <p:nvPr>
            <p:ph type="title"/>
          </p:nvPr>
        </p:nvSpPr>
        <p:spPr>
          <a:xfrm>
            <a:off x="335360" y="274638"/>
            <a:ext cx="11425269" cy="490066"/>
          </a:xfrm>
        </p:spPr>
        <p:txBody>
          <a:bodyPr/>
          <a:lstStyle>
            <a:lvl1pPr>
              <a:defRPr>
                <a:solidFill>
                  <a:schemeClr val="accent2"/>
                </a:solidFill>
              </a:defRPr>
            </a:lvl1pPr>
          </a:lstStyle>
          <a:p>
            <a:r>
              <a:rPr lang="en-US"/>
              <a:t>Click to edit Master title style</a:t>
            </a:r>
            <a:endParaRPr lang="en-GB" dirty="0"/>
          </a:p>
        </p:txBody>
      </p:sp>
      <p:sp>
        <p:nvSpPr>
          <p:cNvPr id="10" name="Text Placeholder 9"/>
          <p:cNvSpPr>
            <a:spLocks noGrp="1"/>
          </p:cNvSpPr>
          <p:nvPr>
            <p:ph type="body" sz="quarter" idx="13"/>
          </p:nvPr>
        </p:nvSpPr>
        <p:spPr>
          <a:xfrm>
            <a:off x="335360" y="972001"/>
            <a:ext cx="11423651" cy="2398581"/>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9"/>
          <p:cNvSpPr>
            <a:spLocks noGrp="1"/>
          </p:cNvSpPr>
          <p:nvPr>
            <p:ph type="body" sz="quarter" idx="14"/>
          </p:nvPr>
        </p:nvSpPr>
        <p:spPr>
          <a:xfrm>
            <a:off x="6970981" y="3377676"/>
            <a:ext cx="4798915" cy="2830652"/>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a:extLst>
              <a:ext uri="{FF2B5EF4-FFF2-40B4-BE49-F238E27FC236}">
                <a16:creationId xmlns:a16="http://schemas.microsoft.com/office/drawing/2014/main" id="{DDC5DCD7-A092-F128-8153-E8EE359D80C5}"/>
              </a:ext>
            </a:extLst>
          </p:cNvPr>
          <p:cNvSpPr>
            <a:spLocks noGrp="1"/>
          </p:cNvSpPr>
          <p:nvPr>
            <p:ph type="sldNum" sz="quarter" idx="15"/>
          </p:nvPr>
        </p:nvSpPr>
        <p:spPr/>
        <p:txBody>
          <a:bodyPr/>
          <a:lstStyle>
            <a:lvl1pPr>
              <a:defRPr/>
            </a:lvl1pPr>
          </a:lstStyle>
          <a:p>
            <a:fld id="{03A3205F-397A-4676-A8C5-EDAF8B9F77A1}" type="slidenum">
              <a:rPr lang="en-GB" altLang="en-US"/>
              <a:pPr/>
              <a:t>‹#›</a:t>
            </a:fld>
            <a:endParaRPr lang="en-GB" altLang="en-US"/>
          </a:p>
        </p:txBody>
      </p:sp>
      <p:sp>
        <p:nvSpPr>
          <p:cNvPr id="6" name="Footer Placeholder 4">
            <a:extLst>
              <a:ext uri="{FF2B5EF4-FFF2-40B4-BE49-F238E27FC236}">
                <a16:creationId xmlns:a16="http://schemas.microsoft.com/office/drawing/2014/main" id="{F69BCE5F-B0A4-D61D-BC74-A6584918D815}"/>
              </a:ext>
            </a:extLst>
          </p:cNvPr>
          <p:cNvSpPr>
            <a:spLocks noGrp="1"/>
          </p:cNvSpPr>
          <p:nvPr>
            <p:ph type="ftr" sz="quarter" idx="16"/>
          </p:nvPr>
        </p:nvSpPr>
        <p:spPr>
          <a:xfrm>
            <a:off x="2734734" y="6457951"/>
            <a:ext cx="8640233" cy="144463"/>
          </a:xfrm>
        </p:spPr>
        <p:txBody>
          <a:bodyPr/>
          <a:lstStyle>
            <a:lvl1pPr algn="r">
              <a:defRPr sz="800" smtClean="0">
                <a:solidFill>
                  <a:schemeClr val="accent3"/>
                </a:solidFill>
                <a:latin typeface="Arial" panose="020B0604020202020204" pitchFamily="34" charset="0"/>
                <a:cs typeface="Arial" panose="020B0604020202020204" pitchFamily="34" charset="0"/>
              </a:defRPr>
            </a:lvl1pPr>
          </a:lstStyle>
          <a:p>
            <a:pPr>
              <a:defRPr/>
            </a:pPr>
            <a:r>
              <a:rPr lang="en-US"/>
              <a:t>Document Title - Name - Function - Business Unit  DD/MM/YYYY</a:t>
            </a:r>
            <a:endParaRPr lang="en-GB" dirty="0"/>
          </a:p>
        </p:txBody>
      </p:sp>
    </p:spTree>
    <p:extLst>
      <p:ext uri="{BB962C8B-B14F-4D97-AF65-F5344CB8AC3E}">
        <p14:creationId xmlns:p14="http://schemas.microsoft.com/office/powerpoint/2010/main" val="329273008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6862325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Empty Slide">
    <p:spTree>
      <p:nvGrpSpPr>
        <p:cNvPr id="1" name=""/>
        <p:cNvGrpSpPr/>
        <p:nvPr/>
      </p:nvGrpSpPr>
      <p:grpSpPr>
        <a:xfrm>
          <a:off x="0" y="0"/>
          <a:ext cx="0" cy="0"/>
          <a:chOff x="0" y="0"/>
          <a:chExt cx="0" cy="0"/>
        </a:xfrm>
      </p:grpSpPr>
      <p:pic>
        <p:nvPicPr>
          <p:cNvPr id="3" name="Picture 2" descr="C:\Users\nlvgil1\AppData\Local\Microsoft\Windows\Temporary Internet Files\Content.Outlook\TH95SUOD\dynamic line GCO (2).PNG">
            <a:extLst>
              <a:ext uri="{FF2B5EF4-FFF2-40B4-BE49-F238E27FC236}">
                <a16:creationId xmlns:a16="http://schemas.microsoft.com/office/drawing/2014/main" id="{4DA87384-E084-9281-E10A-58B1836B6427}"/>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35360" y="274638"/>
            <a:ext cx="11425269" cy="490066"/>
          </a:xfrm>
        </p:spPr>
        <p:txBody>
          <a:bodyPr/>
          <a:lstStyle/>
          <a:p>
            <a:r>
              <a:rPr lang="en-US"/>
              <a:t>Click to edit Master title style</a:t>
            </a:r>
            <a:endParaRPr lang="en-GB" dirty="0"/>
          </a:p>
        </p:txBody>
      </p:sp>
      <p:sp>
        <p:nvSpPr>
          <p:cNvPr id="4" name="Slide Number Placeholder 5">
            <a:extLst>
              <a:ext uri="{FF2B5EF4-FFF2-40B4-BE49-F238E27FC236}">
                <a16:creationId xmlns:a16="http://schemas.microsoft.com/office/drawing/2014/main" id="{38997745-BB19-BCFC-9525-6AB8258FD996}"/>
              </a:ext>
            </a:extLst>
          </p:cNvPr>
          <p:cNvSpPr>
            <a:spLocks noGrp="1"/>
          </p:cNvSpPr>
          <p:nvPr>
            <p:ph type="sldNum" sz="quarter" idx="10"/>
          </p:nvPr>
        </p:nvSpPr>
        <p:spPr/>
        <p:txBody>
          <a:bodyPr/>
          <a:lstStyle>
            <a:lvl1pPr>
              <a:defRPr/>
            </a:lvl1pPr>
          </a:lstStyle>
          <a:p>
            <a:fld id="{B7850D70-1FDD-4D5B-A893-329957AE15F6}" type="slidenum">
              <a:rPr lang="en-GB" altLang="en-US"/>
              <a:pPr/>
              <a:t>‹#›</a:t>
            </a:fld>
            <a:endParaRPr lang="en-GB" altLang="en-US"/>
          </a:p>
        </p:txBody>
      </p:sp>
      <p:sp>
        <p:nvSpPr>
          <p:cNvPr id="5" name="Footer Placeholder 4">
            <a:extLst>
              <a:ext uri="{FF2B5EF4-FFF2-40B4-BE49-F238E27FC236}">
                <a16:creationId xmlns:a16="http://schemas.microsoft.com/office/drawing/2014/main" id="{90D9C48B-E3A2-2F16-98F4-A7BF020A2897}"/>
              </a:ext>
            </a:extLst>
          </p:cNvPr>
          <p:cNvSpPr>
            <a:spLocks noGrp="1"/>
          </p:cNvSpPr>
          <p:nvPr>
            <p:ph type="ftr" sz="quarter" idx="11"/>
          </p:nvPr>
        </p:nvSpPr>
        <p:spPr>
          <a:xfrm>
            <a:off x="2734734" y="6457951"/>
            <a:ext cx="8640233" cy="144463"/>
          </a:xfrm>
        </p:spPr>
        <p:txBody>
          <a:bodyPr/>
          <a:lstStyle>
            <a:lvl1pPr algn="r">
              <a:defRPr sz="800" smtClean="0">
                <a:solidFill>
                  <a:schemeClr val="accent3"/>
                </a:solidFill>
                <a:latin typeface="Arial" panose="020B0604020202020204" pitchFamily="34" charset="0"/>
                <a:cs typeface="Arial" panose="020B0604020202020204" pitchFamily="34" charset="0"/>
              </a:defRPr>
            </a:lvl1pPr>
          </a:lstStyle>
          <a:p>
            <a:pPr>
              <a:defRPr/>
            </a:pPr>
            <a:r>
              <a:rPr lang="en-US"/>
              <a:t>Document Title - Name - Function - Business Unit  DD/MM/YYYY</a:t>
            </a:r>
            <a:endParaRPr lang="en-GB" dirty="0"/>
          </a:p>
        </p:txBody>
      </p:sp>
    </p:spTree>
    <p:extLst>
      <p:ext uri="{BB962C8B-B14F-4D97-AF65-F5344CB8AC3E}">
        <p14:creationId xmlns:p14="http://schemas.microsoft.com/office/powerpoint/2010/main" val="266785235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pic>
        <p:nvPicPr>
          <p:cNvPr id="2" name="Picture 2" descr="C:\Users\nlvgil1\AppData\Local\Microsoft\Windows\Temporary Internet Files\Content.Outlook\TH95SUOD\dynamic line GCO (2).PNG">
            <a:extLst>
              <a:ext uri="{FF2B5EF4-FFF2-40B4-BE49-F238E27FC236}">
                <a16:creationId xmlns:a16="http://schemas.microsoft.com/office/drawing/2014/main" id="{1B3DF2C1-B832-22A3-9F3C-81171858EF44}"/>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59563"/>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2" descr="http://atradiusidentity.net/downloads/daten/logos/no_tagline/ATR_nt_3C.jpg">
            <a:extLst>
              <a:ext uri="{FF2B5EF4-FFF2-40B4-BE49-F238E27FC236}">
                <a16:creationId xmlns:a16="http://schemas.microsoft.com/office/drawing/2014/main" id="{EF8F458E-115C-52D5-2DFC-43239F4BE8D6}"/>
              </a:ext>
            </a:extLst>
          </p:cNvPr>
          <p:cNvSpPr>
            <a:spLocks noChangeAspect="1" noChangeArrowheads="1"/>
          </p:cNvSpPr>
          <p:nvPr userDrawn="1"/>
        </p:nvSpPr>
        <p:spPr bwMode="auto">
          <a:xfrm>
            <a:off x="84667" y="-136525"/>
            <a:ext cx="924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GB" altLang="en-US" sz="1400"/>
          </a:p>
        </p:txBody>
      </p:sp>
      <p:sp>
        <p:nvSpPr>
          <p:cNvPr id="10" name="Text Placeholder 9"/>
          <p:cNvSpPr>
            <a:spLocks noGrp="1"/>
          </p:cNvSpPr>
          <p:nvPr>
            <p:ph type="body" sz="quarter" idx="14"/>
          </p:nvPr>
        </p:nvSpPr>
        <p:spPr>
          <a:xfrm>
            <a:off x="336000" y="1052736"/>
            <a:ext cx="5472000" cy="5139264"/>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9"/>
          <p:cNvSpPr>
            <a:spLocks noGrp="1"/>
          </p:cNvSpPr>
          <p:nvPr>
            <p:ph type="body" sz="quarter" idx="15"/>
          </p:nvPr>
        </p:nvSpPr>
        <p:spPr>
          <a:xfrm>
            <a:off x="6288629" y="1052736"/>
            <a:ext cx="5472000" cy="5139264"/>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el 2"/>
          <p:cNvSpPr>
            <a:spLocks noGrp="1"/>
          </p:cNvSpPr>
          <p:nvPr>
            <p:ph type="title"/>
          </p:nvPr>
        </p:nvSpPr>
        <p:spPr/>
        <p:txBody>
          <a:bodyPr/>
          <a:lstStyle/>
          <a:p>
            <a:r>
              <a:rPr lang="en-US"/>
              <a:t>Click to edit Master title style</a:t>
            </a:r>
            <a:endParaRPr lang="nl-NL"/>
          </a:p>
        </p:txBody>
      </p:sp>
      <p:sp>
        <p:nvSpPr>
          <p:cNvPr id="5" name="Footer Placeholder 5">
            <a:extLst>
              <a:ext uri="{FF2B5EF4-FFF2-40B4-BE49-F238E27FC236}">
                <a16:creationId xmlns:a16="http://schemas.microsoft.com/office/drawing/2014/main" id="{573C5EF9-C8BA-0D73-FEB9-18A192133348}"/>
              </a:ext>
            </a:extLst>
          </p:cNvPr>
          <p:cNvSpPr>
            <a:spLocks noGrp="1"/>
          </p:cNvSpPr>
          <p:nvPr>
            <p:ph type="ftr" sz="quarter" idx="16"/>
          </p:nvPr>
        </p:nvSpPr>
        <p:spPr/>
        <p:txBody>
          <a:bodyPr/>
          <a:lstStyle>
            <a:lvl1pPr>
              <a:defRPr/>
            </a:lvl1pPr>
          </a:lstStyle>
          <a:p>
            <a:pPr>
              <a:defRPr/>
            </a:pPr>
            <a:r>
              <a:rPr lang="en-US"/>
              <a:t>Document Title - Name - Function - Business Unit  DD/MM/YYYY</a:t>
            </a:r>
            <a:endParaRPr lang="en-GB"/>
          </a:p>
        </p:txBody>
      </p:sp>
      <p:sp>
        <p:nvSpPr>
          <p:cNvPr id="6" name="Slide Number Placeholder 6">
            <a:extLst>
              <a:ext uri="{FF2B5EF4-FFF2-40B4-BE49-F238E27FC236}">
                <a16:creationId xmlns:a16="http://schemas.microsoft.com/office/drawing/2014/main" id="{741D88C2-61A8-4DF4-C6CF-7D100D275748}"/>
              </a:ext>
            </a:extLst>
          </p:cNvPr>
          <p:cNvSpPr>
            <a:spLocks noGrp="1"/>
          </p:cNvSpPr>
          <p:nvPr>
            <p:ph type="sldNum" sz="quarter" idx="17"/>
          </p:nvPr>
        </p:nvSpPr>
        <p:spPr/>
        <p:txBody>
          <a:bodyPr/>
          <a:lstStyle>
            <a:lvl1pPr>
              <a:defRPr/>
            </a:lvl1pPr>
          </a:lstStyle>
          <a:p>
            <a:fld id="{3221FD38-20B8-4170-BAA0-0D4900E730A0}" type="slidenum">
              <a:rPr lang="en-GB" altLang="en-US"/>
              <a:pPr/>
              <a:t>‹#›</a:t>
            </a:fld>
            <a:endParaRPr lang="en-GB" altLang="en-US"/>
          </a:p>
        </p:txBody>
      </p:sp>
    </p:spTree>
    <p:extLst>
      <p:ext uri="{BB962C8B-B14F-4D97-AF65-F5344CB8AC3E}">
        <p14:creationId xmlns:p14="http://schemas.microsoft.com/office/powerpoint/2010/main" val="3814254429"/>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Image Two Columns">
    <p:spTree>
      <p:nvGrpSpPr>
        <p:cNvPr id="1" name=""/>
        <p:cNvGrpSpPr/>
        <p:nvPr/>
      </p:nvGrpSpPr>
      <p:grpSpPr>
        <a:xfrm>
          <a:off x="0" y="0"/>
          <a:ext cx="0" cy="0"/>
          <a:chOff x="0" y="0"/>
          <a:chExt cx="0" cy="0"/>
        </a:xfrm>
      </p:grpSpPr>
      <p:sp>
        <p:nvSpPr>
          <p:cNvPr id="2" name="sVisualHorizontalTop">
            <a:extLst>
              <a:ext uri="{FF2B5EF4-FFF2-40B4-BE49-F238E27FC236}">
                <a16:creationId xmlns:a16="http://schemas.microsoft.com/office/drawing/2014/main" id="{11811C63-67FB-5356-EC5C-8D8D6EFBFB04}"/>
              </a:ext>
            </a:extLst>
          </p:cNvPr>
          <p:cNvSpPr/>
          <p:nvPr userDrawn="1"/>
        </p:nvSpPr>
        <p:spPr>
          <a:xfrm>
            <a:off x="0" y="1"/>
            <a:ext cx="12192000" cy="281146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nl-NL" sz="1400"/>
          </a:p>
        </p:txBody>
      </p:sp>
      <p:sp>
        <p:nvSpPr>
          <p:cNvPr id="3" name="AutoShape 2" descr="http://atradiusidentity.net/downloads/daten/logos/no_tagline/ATR_nt_3C.jpg">
            <a:extLst>
              <a:ext uri="{FF2B5EF4-FFF2-40B4-BE49-F238E27FC236}">
                <a16:creationId xmlns:a16="http://schemas.microsoft.com/office/drawing/2014/main" id="{D3002AC2-A710-433D-14E3-9A1E8BA8BB88}"/>
              </a:ext>
            </a:extLst>
          </p:cNvPr>
          <p:cNvSpPr>
            <a:spLocks noChangeAspect="1" noChangeArrowheads="1"/>
          </p:cNvSpPr>
          <p:nvPr userDrawn="1"/>
        </p:nvSpPr>
        <p:spPr bwMode="auto">
          <a:xfrm>
            <a:off x="84667" y="-136525"/>
            <a:ext cx="9245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GB" altLang="en-US" sz="1400"/>
          </a:p>
        </p:txBody>
      </p:sp>
      <p:sp>
        <p:nvSpPr>
          <p:cNvPr id="9" name="Title 1"/>
          <p:cNvSpPr>
            <a:spLocks noGrp="1"/>
          </p:cNvSpPr>
          <p:nvPr>
            <p:ph type="title"/>
          </p:nvPr>
        </p:nvSpPr>
        <p:spPr>
          <a:xfrm>
            <a:off x="335360" y="2866926"/>
            <a:ext cx="11425269" cy="490066"/>
          </a:xfrm>
        </p:spPr>
        <p:txBody>
          <a:bodyPr/>
          <a:lstStyle/>
          <a:p>
            <a:r>
              <a:rPr lang="en-US"/>
              <a:t>Click to edit Master title style</a:t>
            </a:r>
            <a:endParaRPr lang="en-GB" dirty="0"/>
          </a:p>
        </p:txBody>
      </p:sp>
      <p:sp>
        <p:nvSpPr>
          <p:cNvPr id="10" name="Text Placeholder 9"/>
          <p:cNvSpPr>
            <a:spLocks noGrp="1"/>
          </p:cNvSpPr>
          <p:nvPr>
            <p:ph type="body" sz="quarter" idx="14"/>
          </p:nvPr>
        </p:nvSpPr>
        <p:spPr>
          <a:xfrm>
            <a:off x="336000" y="3564000"/>
            <a:ext cx="5472000"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ext Placeholder 9"/>
          <p:cNvSpPr>
            <a:spLocks noGrp="1"/>
          </p:cNvSpPr>
          <p:nvPr>
            <p:ph type="body" sz="quarter" idx="15"/>
          </p:nvPr>
        </p:nvSpPr>
        <p:spPr>
          <a:xfrm>
            <a:off x="6288629" y="3564000"/>
            <a:ext cx="5472000"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jdelijke aanduiding voor voettekst 6">
            <a:extLst>
              <a:ext uri="{FF2B5EF4-FFF2-40B4-BE49-F238E27FC236}">
                <a16:creationId xmlns:a16="http://schemas.microsoft.com/office/drawing/2014/main" id="{35145005-5512-2759-26C0-28077D12EC98}"/>
              </a:ext>
            </a:extLst>
          </p:cNvPr>
          <p:cNvSpPr>
            <a:spLocks noGrp="1"/>
          </p:cNvSpPr>
          <p:nvPr>
            <p:ph type="ftr" sz="quarter" idx="16"/>
          </p:nvPr>
        </p:nvSpPr>
        <p:spPr/>
        <p:txBody>
          <a:bodyPr/>
          <a:lstStyle>
            <a:lvl1pPr>
              <a:defRPr/>
            </a:lvl1pPr>
          </a:lstStyle>
          <a:p>
            <a:pPr>
              <a:defRPr/>
            </a:pPr>
            <a:r>
              <a:rPr lang="en-GB"/>
              <a:t>Document Title - Name - Function - Business Unit  DD/MM/YYYY</a:t>
            </a:r>
          </a:p>
        </p:txBody>
      </p:sp>
      <p:sp>
        <p:nvSpPr>
          <p:cNvPr id="5" name="Tijdelijke aanduiding voor dianummer 12">
            <a:extLst>
              <a:ext uri="{FF2B5EF4-FFF2-40B4-BE49-F238E27FC236}">
                <a16:creationId xmlns:a16="http://schemas.microsoft.com/office/drawing/2014/main" id="{C234C3AD-77B6-6C9B-35BE-E3C3CEC3169F}"/>
              </a:ext>
            </a:extLst>
          </p:cNvPr>
          <p:cNvSpPr>
            <a:spLocks noGrp="1"/>
          </p:cNvSpPr>
          <p:nvPr>
            <p:ph type="sldNum" sz="quarter" idx="17"/>
          </p:nvPr>
        </p:nvSpPr>
        <p:spPr/>
        <p:txBody>
          <a:bodyPr/>
          <a:lstStyle>
            <a:lvl1pPr>
              <a:defRPr/>
            </a:lvl1pPr>
          </a:lstStyle>
          <a:p>
            <a:fld id="{DFB005CC-C9BB-48A0-B924-34AD2444704E}" type="slidenum">
              <a:rPr lang="en-GB" altLang="en-US"/>
              <a:pPr/>
              <a:t>‹#›</a:t>
            </a:fld>
            <a:endParaRPr lang="en-GB" altLang="en-US"/>
          </a:p>
        </p:txBody>
      </p:sp>
    </p:spTree>
    <p:extLst>
      <p:ext uri="{BB962C8B-B14F-4D97-AF65-F5344CB8AC3E}">
        <p14:creationId xmlns:p14="http://schemas.microsoft.com/office/powerpoint/2010/main" val="1736329977"/>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A71BF0E1-F32B-6D1C-792F-CB6536C4B935}"/>
              </a:ext>
            </a:extLst>
          </p:cNvPr>
          <p:cNvSpPr>
            <a:spLocks noChangeArrowheads="1"/>
          </p:cNvSpPr>
          <p:nvPr userDrawn="1"/>
        </p:nvSpPr>
        <p:spPr bwMode="auto">
          <a:xfrm>
            <a:off x="0" y="4292600"/>
            <a:ext cx="12192000" cy="2565400"/>
          </a:xfrm>
          <a:prstGeom prst="rect">
            <a:avLst/>
          </a:prstGeom>
          <a:solidFill>
            <a:srgbClr val="DC0028"/>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GB" altLang="en-US" sz="2400">
              <a:latin typeface="Times" panose="02020603050405020304" pitchFamily="18" charset="0"/>
            </a:endParaRPr>
          </a:p>
        </p:txBody>
      </p:sp>
      <p:pic>
        <p:nvPicPr>
          <p:cNvPr id="3" name="Picture 2" descr="C:\Users\nlvgil1\AppData\Local\Microsoft\Windows\Temporary Internet Files\Content.Outlook\TH95SUOD\dynamic line GCO (2).PNG">
            <a:extLst>
              <a:ext uri="{FF2B5EF4-FFF2-40B4-BE49-F238E27FC236}">
                <a16:creationId xmlns:a16="http://schemas.microsoft.com/office/drawing/2014/main" id="{6D70B203-FD73-7051-F701-957604035EE7}"/>
              </a:ext>
            </a:extLst>
          </p:cNvPr>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076700"/>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sLogoAtradius">
            <a:extLst>
              <a:ext uri="{FF2B5EF4-FFF2-40B4-BE49-F238E27FC236}">
                <a16:creationId xmlns:a16="http://schemas.microsoft.com/office/drawing/2014/main" id="{3ACA82A5-4398-4C1D-64D5-7400622DBF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517" y="252413"/>
            <a:ext cx="2015067"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p:cNvSpPr>
            <a:spLocks noGrp="1"/>
          </p:cNvSpPr>
          <p:nvPr>
            <p:ph type="subTitle" idx="1"/>
          </p:nvPr>
        </p:nvSpPr>
        <p:spPr>
          <a:xfrm>
            <a:off x="916800" y="5229200"/>
            <a:ext cx="10363776" cy="888504"/>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4" name="Title 1"/>
          <p:cNvSpPr>
            <a:spLocks noGrp="1"/>
          </p:cNvSpPr>
          <p:nvPr>
            <p:ph type="title"/>
          </p:nvPr>
        </p:nvSpPr>
        <p:spPr>
          <a:xfrm>
            <a:off x="916800" y="4262400"/>
            <a:ext cx="10363200" cy="892800"/>
          </a:xfrm>
        </p:spPr>
        <p:txBody>
          <a:bodyPr anchor="b">
            <a:noAutofit/>
          </a:bodyPr>
          <a:lstStyle>
            <a:lvl1pPr>
              <a:defRPr sz="2800" b="1">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742376588"/>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bg object 16">
            <a:extLst>
              <a:ext uri="{FF2B5EF4-FFF2-40B4-BE49-F238E27FC236}">
                <a16:creationId xmlns:a16="http://schemas.microsoft.com/office/drawing/2014/main" id="{1C966015-E78F-C6DE-C712-8BB5DE3492EB}"/>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74AE"/>
          </a:solidFill>
        </p:spPr>
        <p:txBody>
          <a:bodyPr lIns="0" tIns="0" rIns="0" bIns="0"/>
          <a:lstStyle/>
          <a:p>
            <a:pPr eaLnBrk="1" fontAlgn="auto" hangingPunct="1">
              <a:spcBef>
                <a:spcPts val="0"/>
              </a:spcBef>
              <a:spcAft>
                <a:spcPts val="0"/>
              </a:spcAft>
              <a:defRPr/>
            </a:pPr>
            <a:endParaRPr sz="1350">
              <a:latin typeface="+mn-lt"/>
            </a:endParaRPr>
          </a:p>
        </p:txBody>
      </p:sp>
      <p:sp>
        <p:nvSpPr>
          <p:cNvPr id="3" name="Holder 2">
            <a:extLst>
              <a:ext uri="{FF2B5EF4-FFF2-40B4-BE49-F238E27FC236}">
                <a16:creationId xmlns:a16="http://schemas.microsoft.com/office/drawing/2014/main" id="{EB6F4FC3-1440-0578-09BD-AC654D38FD5D}"/>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p>
        </p:txBody>
      </p:sp>
      <p:sp>
        <p:nvSpPr>
          <p:cNvPr id="4" name="Holder 3">
            <a:extLst>
              <a:ext uri="{FF2B5EF4-FFF2-40B4-BE49-F238E27FC236}">
                <a16:creationId xmlns:a16="http://schemas.microsoft.com/office/drawing/2014/main" id="{DED2DCCC-64D6-83C0-F080-0B35FEBB2047}"/>
              </a:ext>
            </a:extLst>
          </p:cNvPr>
          <p:cNvSpPr>
            <a:spLocks noGrp="1"/>
          </p:cNvSpPr>
          <p:nvPr>
            <p:ph type="dt" sz="half" idx="11"/>
          </p:nvPr>
        </p:nvSpPr>
        <p:spPr/>
        <p:txBody>
          <a:bodyPr/>
          <a:lstStyle>
            <a:lvl1pPr algn="l">
              <a:defRPr>
                <a:solidFill>
                  <a:schemeClr val="tx1">
                    <a:tint val="75000"/>
                  </a:schemeClr>
                </a:solidFill>
              </a:defRPr>
            </a:lvl1pPr>
          </a:lstStyle>
          <a:p>
            <a:pPr>
              <a:defRPr/>
            </a:pPr>
            <a:fld id="{26204D71-D60F-45FC-A9A6-ABB4A94B6DA8}" type="datetimeFigureOut">
              <a:rPr lang="en-US"/>
              <a:pPr>
                <a:defRPr/>
              </a:pPr>
              <a:t>3/4/2024</a:t>
            </a:fld>
            <a:endParaRPr lang="en-US"/>
          </a:p>
        </p:txBody>
      </p:sp>
      <p:sp>
        <p:nvSpPr>
          <p:cNvPr id="5" name="Holder 4">
            <a:extLst>
              <a:ext uri="{FF2B5EF4-FFF2-40B4-BE49-F238E27FC236}">
                <a16:creationId xmlns:a16="http://schemas.microsoft.com/office/drawing/2014/main" id="{A4CBCD7B-275B-190D-2E66-F413EE8AED5E}"/>
              </a:ext>
            </a:extLst>
          </p:cNvPr>
          <p:cNvSpPr>
            <a:spLocks noGrp="1"/>
          </p:cNvSpPr>
          <p:nvPr>
            <p:ph type="sldNum" sz="quarter" idx="12"/>
          </p:nvPr>
        </p:nvSpPr>
        <p:spPr/>
        <p:txBody>
          <a:bodyPr/>
          <a:lstStyle>
            <a:lvl1pPr marL="28575">
              <a:spcBef>
                <a:spcPts val="150"/>
              </a:spcBef>
              <a:defRPr sz="900">
                <a:solidFill>
                  <a:schemeClr val="bg1"/>
                </a:solidFill>
                <a:latin typeface="Arial Black" panose="020B0A04020102020204" pitchFamily="34" charset="0"/>
                <a:ea typeface="Arial Black" panose="020B0A04020102020204" pitchFamily="34" charset="0"/>
                <a:cs typeface="Arial Black" panose="020B0A04020102020204" pitchFamily="34" charset="0"/>
              </a:defRPr>
            </a:lvl1pPr>
          </a:lstStyle>
          <a:p>
            <a:fld id="{F500A322-8CA5-4963-88FD-EA9E37D087A5}" type="slidenum">
              <a:rPr lang="en-US" altLang="en-US"/>
              <a:pPr/>
              <a:t>‹#›</a:t>
            </a:fld>
            <a:endParaRPr lang="en-US" altLang="en-US"/>
          </a:p>
        </p:txBody>
      </p:sp>
    </p:spTree>
    <p:extLst>
      <p:ext uri="{BB962C8B-B14F-4D97-AF65-F5344CB8AC3E}">
        <p14:creationId xmlns:p14="http://schemas.microsoft.com/office/powerpoint/2010/main" val="19364750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B9614539-1F96-A5F7-BA11-65565AF26DB6}"/>
              </a:ext>
            </a:extLst>
          </p:cNvPr>
          <p:cNvGrpSpPr>
            <a:grpSpLocks/>
          </p:cNvGrpSpPr>
          <p:nvPr userDrawn="1"/>
        </p:nvGrpSpPr>
        <p:grpSpPr bwMode="auto">
          <a:xfrm>
            <a:off x="-27518" y="-11113"/>
            <a:ext cx="12247035" cy="6881813"/>
            <a:chOff x="-20638" y="-11113"/>
            <a:chExt cx="9185276" cy="6881813"/>
          </a:xfrm>
        </p:grpSpPr>
        <p:pic>
          <p:nvPicPr>
            <p:cNvPr id="3" name="Picture 111" descr="standard white backer">
              <a:extLst>
                <a:ext uri="{FF2B5EF4-FFF2-40B4-BE49-F238E27FC236}">
                  <a16:creationId xmlns:a16="http://schemas.microsoft.com/office/drawing/2014/main" id="{46E9F741-A8BF-208E-46DA-B1F49874E7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11113"/>
              <a:ext cx="918527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9" descr="Standard size PPT graphics-06">
              <a:extLst>
                <a:ext uri="{FF2B5EF4-FFF2-40B4-BE49-F238E27FC236}">
                  <a16:creationId xmlns:a16="http://schemas.microsoft.com/office/drawing/2014/main" id="{AF2A8E41-25F0-1C0F-BDA3-D8FFD094134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b="336"/>
            <a:stretch>
              <a:fillRect/>
            </a:stretch>
          </p:blipFill>
          <p:spPr bwMode="auto">
            <a:xfrm>
              <a:off x="2030413" y="2617788"/>
              <a:ext cx="7113587"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13">
            <a:extLst>
              <a:ext uri="{FF2B5EF4-FFF2-40B4-BE49-F238E27FC236}">
                <a16:creationId xmlns:a16="http://schemas.microsoft.com/office/drawing/2014/main" id="{251E078B-F814-91D6-E3AB-97B2BC61A26D}"/>
              </a:ext>
            </a:extLst>
          </p:cNvPr>
          <p:cNvSpPr>
            <a:spLocks noChangeArrowheads="1"/>
          </p:cNvSpPr>
          <p:nvPr/>
        </p:nvSpPr>
        <p:spPr bwMode="black">
          <a:xfrm>
            <a:off x="10119784"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a:t>© 2013 IBM Corporation</a:t>
            </a:r>
            <a:endParaRPr lang="en-US" altLang="en-US" sz="1800"/>
          </a:p>
        </p:txBody>
      </p:sp>
      <p:pic>
        <p:nvPicPr>
          <p:cNvPr id="6" name="Picture 110" descr="Standard size PPT graphics-05">
            <a:extLst>
              <a:ext uri="{FF2B5EF4-FFF2-40B4-BE49-F238E27FC236}">
                <a16:creationId xmlns:a16="http://schemas.microsoft.com/office/drawing/2014/main" id="{9D7F2B6C-5B2B-6ABC-5084-7F1ED32186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spect="1" noChangeArrowheads="1"/>
          </p:cNvSpPr>
          <p:nvPr>
            <p:ph type="ctrTitle"/>
          </p:nvPr>
        </p:nvSpPr>
        <p:spPr>
          <a:xfrm>
            <a:off x="366184" y="2258583"/>
            <a:ext cx="10236200" cy="589392"/>
          </a:xfrm>
        </p:spPr>
        <p:txBody>
          <a:bodyPr anchor="b"/>
          <a:lstStyle>
            <a:lvl1pPr>
              <a:lnSpc>
                <a:spcPct val="95000"/>
              </a:lnSpc>
              <a:defRPr sz="3400">
                <a:solidFill>
                  <a:schemeClr val="tx1"/>
                </a:solidFill>
              </a:defRPr>
            </a:lvl1pPr>
          </a:lstStyle>
          <a:p>
            <a:pPr lvl="0"/>
            <a:r>
              <a:rPr lang="en-US" noProof="0" dirty="0"/>
              <a:t>Click to edit Master title style</a:t>
            </a:r>
          </a:p>
        </p:txBody>
      </p:sp>
      <p:sp>
        <p:nvSpPr>
          <p:cNvPr id="13" name="Rectangle 3"/>
          <p:cNvSpPr>
            <a:spLocks noGrp="1" noChangeArrowheads="1"/>
          </p:cNvSpPr>
          <p:nvPr>
            <p:ph type="subTitle" idx="1"/>
          </p:nvPr>
        </p:nvSpPr>
        <p:spPr>
          <a:xfrm>
            <a:off x="366185" y="3302001"/>
            <a:ext cx="7291916" cy="430887"/>
          </a:xfrm>
        </p:spPr>
        <p:txBody>
          <a:bodyPr/>
          <a:lstStyle>
            <a:lvl1pPr marL="0" indent="0">
              <a:spcBef>
                <a:spcPts val="0"/>
              </a:spcBef>
              <a:buFontTx/>
              <a:buNone/>
              <a:defRPr sz="2200" b="1"/>
            </a:lvl1pPr>
          </a:lstStyle>
          <a:p>
            <a:pPr lvl="0"/>
            <a:r>
              <a:rPr lang="en-US" noProof="0" dirty="0"/>
              <a:t>Click to edit Master subtitle style</a:t>
            </a:r>
          </a:p>
        </p:txBody>
      </p:sp>
    </p:spTree>
    <p:extLst>
      <p:ext uri="{BB962C8B-B14F-4D97-AF65-F5344CB8AC3E}">
        <p14:creationId xmlns:p14="http://schemas.microsoft.com/office/powerpoint/2010/main" val="22425545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7718" y="1600201"/>
            <a:ext cx="11493500" cy="1575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a:extLst>
              <a:ext uri="{FF2B5EF4-FFF2-40B4-BE49-F238E27FC236}">
                <a16:creationId xmlns:a16="http://schemas.microsoft.com/office/drawing/2014/main" id="{4C486B36-4109-18F0-5048-7B3FC47DAC9D}"/>
              </a:ext>
            </a:extLst>
          </p:cNvPr>
          <p:cNvSpPr>
            <a:spLocks noGrp="1" noChangeArrowheads="1"/>
          </p:cNvSpPr>
          <p:nvPr>
            <p:ph type="sldNum" sz="quarter" idx="10"/>
          </p:nvPr>
        </p:nvSpPr>
        <p:spPr>
          <a:ln/>
        </p:spPr>
        <p:txBody>
          <a:bodyPr/>
          <a:lstStyle>
            <a:lvl1pPr>
              <a:defRPr/>
            </a:lvl1pPr>
          </a:lstStyle>
          <a:p>
            <a:fld id="{3FEDB88D-C0A8-4678-878E-471BBB454A4B}" type="slidenum">
              <a:rPr lang="en-US" altLang="en-US"/>
              <a:pPr/>
              <a:t>‹#›</a:t>
            </a:fld>
            <a:endParaRPr lang="en-US" altLang="en-US"/>
          </a:p>
        </p:txBody>
      </p:sp>
      <p:sp>
        <p:nvSpPr>
          <p:cNvPr id="5" name="Rectangle 9">
            <a:extLst>
              <a:ext uri="{FF2B5EF4-FFF2-40B4-BE49-F238E27FC236}">
                <a16:creationId xmlns:a16="http://schemas.microsoft.com/office/drawing/2014/main" id="{F4649D19-52A3-99AB-A8F3-355278D70E51}"/>
              </a:ext>
            </a:extLst>
          </p:cNvPr>
          <p:cNvSpPr>
            <a:spLocks noGrp="1" noChangeArrowheads="1"/>
          </p:cNvSpPr>
          <p:nvPr>
            <p:ph type="dt" sz="half" idx="11"/>
          </p:nvPr>
        </p:nvSpPr>
        <p:spPr>
          <a:ln/>
        </p:spPr>
        <p:txBody>
          <a:bodyPr/>
          <a:lstStyle>
            <a:lvl1pPr>
              <a:defRPr/>
            </a:lvl1pPr>
          </a:lstStyle>
          <a:p>
            <a:fld id="{E8D2C0B3-675C-4C25-B85D-9BA896ACB0C4}" type="datetime3">
              <a:rPr lang="en-US" altLang="en-US"/>
              <a:pPr/>
              <a:t>4 March 2024</a:t>
            </a:fld>
            <a:endParaRPr lang="en-US" altLang="en-US"/>
          </a:p>
        </p:txBody>
      </p:sp>
    </p:spTree>
    <p:extLst>
      <p:ext uri="{BB962C8B-B14F-4D97-AF65-F5344CB8AC3E}">
        <p14:creationId xmlns:p14="http://schemas.microsoft.com/office/powerpoint/2010/main" val="29397663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57718" y="1600201"/>
            <a:ext cx="11493500" cy="1575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4" name="Rectangle 7">
            <a:extLst>
              <a:ext uri="{FF2B5EF4-FFF2-40B4-BE49-F238E27FC236}">
                <a16:creationId xmlns:a16="http://schemas.microsoft.com/office/drawing/2014/main" id="{5FB53975-28C1-0BB1-446E-25BAF04F3009}"/>
              </a:ext>
            </a:extLst>
          </p:cNvPr>
          <p:cNvSpPr>
            <a:spLocks noGrp="1" noChangeArrowheads="1"/>
          </p:cNvSpPr>
          <p:nvPr>
            <p:ph type="sldNum" sz="quarter" idx="14"/>
          </p:nvPr>
        </p:nvSpPr>
        <p:spPr>
          <a:ln/>
        </p:spPr>
        <p:txBody>
          <a:bodyPr/>
          <a:lstStyle>
            <a:lvl1pPr>
              <a:defRPr/>
            </a:lvl1pPr>
          </a:lstStyle>
          <a:p>
            <a:fld id="{26B80793-3467-4EE2-A37D-83E01F98C9B3}" type="slidenum">
              <a:rPr lang="en-US" altLang="en-US"/>
              <a:pPr/>
              <a:t>‹#›</a:t>
            </a:fld>
            <a:endParaRPr lang="en-US" altLang="en-US"/>
          </a:p>
        </p:txBody>
      </p:sp>
      <p:sp>
        <p:nvSpPr>
          <p:cNvPr id="5" name="Rectangle 9">
            <a:extLst>
              <a:ext uri="{FF2B5EF4-FFF2-40B4-BE49-F238E27FC236}">
                <a16:creationId xmlns:a16="http://schemas.microsoft.com/office/drawing/2014/main" id="{1CD5D454-EFE6-540F-F99E-D874845CF71A}"/>
              </a:ext>
            </a:extLst>
          </p:cNvPr>
          <p:cNvSpPr>
            <a:spLocks noGrp="1" noChangeArrowheads="1"/>
          </p:cNvSpPr>
          <p:nvPr>
            <p:ph type="dt" sz="half" idx="15"/>
          </p:nvPr>
        </p:nvSpPr>
        <p:spPr>
          <a:ln/>
        </p:spPr>
        <p:txBody>
          <a:bodyPr/>
          <a:lstStyle>
            <a:lvl1pPr>
              <a:defRPr/>
            </a:lvl1pPr>
          </a:lstStyle>
          <a:p>
            <a:fld id="{15BB1258-8480-4104-A0AD-B9258F973059}" type="datetime3">
              <a:rPr lang="en-US" altLang="en-US"/>
              <a:pPr/>
              <a:t>4 March 2024</a:t>
            </a:fld>
            <a:endParaRPr lang="en-US" altLang="en-US"/>
          </a:p>
        </p:txBody>
      </p:sp>
    </p:spTree>
    <p:extLst>
      <p:ext uri="{BB962C8B-B14F-4D97-AF65-F5344CB8AC3E}">
        <p14:creationId xmlns:p14="http://schemas.microsoft.com/office/powerpoint/2010/main" val="14355056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3" name="Rectangle 7">
            <a:extLst>
              <a:ext uri="{FF2B5EF4-FFF2-40B4-BE49-F238E27FC236}">
                <a16:creationId xmlns:a16="http://schemas.microsoft.com/office/drawing/2014/main" id="{6366B8BE-D4B0-071D-F648-E051E58A87A3}"/>
              </a:ext>
            </a:extLst>
          </p:cNvPr>
          <p:cNvSpPr>
            <a:spLocks noGrp="1" noChangeArrowheads="1"/>
          </p:cNvSpPr>
          <p:nvPr>
            <p:ph type="sldNum" sz="quarter" idx="14"/>
          </p:nvPr>
        </p:nvSpPr>
        <p:spPr>
          <a:ln/>
        </p:spPr>
        <p:txBody>
          <a:bodyPr/>
          <a:lstStyle>
            <a:lvl1pPr>
              <a:defRPr/>
            </a:lvl1pPr>
          </a:lstStyle>
          <a:p>
            <a:fld id="{66BA58FF-F598-42E0-8618-DDC5A4EF66D2}" type="slidenum">
              <a:rPr lang="en-US" altLang="en-US"/>
              <a:pPr/>
              <a:t>‹#›</a:t>
            </a:fld>
            <a:endParaRPr lang="en-US" altLang="en-US"/>
          </a:p>
        </p:txBody>
      </p:sp>
      <p:sp>
        <p:nvSpPr>
          <p:cNvPr id="4" name="Rectangle 9">
            <a:extLst>
              <a:ext uri="{FF2B5EF4-FFF2-40B4-BE49-F238E27FC236}">
                <a16:creationId xmlns:a16="http://schemas.microsoft.com/office/drawing/2014/main" id="{5DFB23DA-49FB-67C9-CDDD-44A955CA237C}"/>
              </a:ext>
            </a:extLst>
          </p:cNvPr>
          <p:cNvSpPr>
            <a:spLocks noGrp="1" noChangeArrowheads="1"/>
          </p:cNvSpPr>
          <p:nvPr>
            <p:ph type="dt" sz="half" idx="15"/>
          </p:nvPr>
        </p:nvSpPr>
        <p:spPr>
          <a:ln/>
        </p:spPr>
        <p:txBody>
          <a:bodyPr/>
          <a:lstStyle>
            <a:lvl1pPr>
              <a:defRPr/>
            </a:lvl1pPr>
          </a:lstStyle>
          <a:p>
            <a:fld id="{B121C31A-A2FA-43DE-A597-CC001E8E8EDB}" type="datetime3">
              <a:rPr lang="en-US" altLang="en-US"/>
              <a:pPr/>
              <a:t>4 March 2024</a:t>
            </a:fld>
            <a:endParaRPr lang="en-US" altLang="en-US"/>
          </a:p>
        </p:txBody>
      </p:sp>
    </p:spTree>
    <p:extLst>
      <p:ext uri="{BB962C8B-B14F-4D97-AF65-F5344CB8AC3E}">
        <p14:creationId xmlns:p14="http://schemas.microsoft.com/office/powerpoint/2010/main" val="1184036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3" name="Rectangle 7">
            <a:extLst>
              <a:ext uri="{FF2B5EF4-FFF2-40B4-BE49-F238E27FC236}">
                <a16:creationId xmlns:a16="http://schemas.microsoft.com/office/drawing/2014/main" id="{DC032D41-16E8-B7A3-F6AE-ABF51273DF76}"/>
              </a:ext>
            </a:extLst>
          </p:cNvPr>
          <p:cNvSpPr>
            <a:spLocks noGrp="1" noChangeArrowheads="1"/>
          </p:cNvSpPr>
          <p:nvPr>
            <p:ph type="sldNum" sz="quarter" idx="14"/>
          </p:nvPr>
        </p:nvSpPr>
        <p:spPr>
          <a:ln/>
        </p:spPr>
        <p:txBody>
          <a:bodyPr/>
          <a:lstStyle>
            <a:lvl1pPr>
              <a:defRPr/>
            </a:lvl1pPr>
          </a:lstStyle>
          <a:p>
            <a:fld id="{13F20B8A-AF29-4C45-B9A9-1D5C32981943}" type="slidenum">
              <a:rPr lang="en-US" altLang="en-US"/>
              <a:pPr/>
              <a:t>‹#›</a:t>
            </a:fld>
            <a:endParaRPr lang="en-US" altLang="en-US"/>
          </a:p>
        </p:txBody>
      </p:sp>
      <p:sp>
        <p:nvSpPr>
          <p:cNvPr id="4" name="Rectangle 9">
            <a:extLst>
              <a:ext uri="{FF2B5EF4-FFF2-40B4-BE49-F238E27FC236}">
                <a16:creationId xmlns:a16="http://schemas.microsoft.com/office/drawing/2014/main" id="{9D25690F-9550-20F0-8919-11F10D318667}"/>
              </a:ext>
            </a:extLst>
          </p:cNvPr>
          <p:cNvSpPr>
            <a:spLocks noGrp="1" noChangeArrowheads="1"/>
          </p:cNvSpPr>
          <p:nvPr>
            <p:ph type="dt" sz="half" idx="15"/>
          </p:nvPr>
        </p:nvSpPr>
        <p:spPr>
          <a:ln/>
        </p:spPr>
        <p:txBody>
          <a:bodyPr/>
          <a:lstStyle>
            <a:lvl1pPr>
              <a:defRPr/>
            </a:lvl1pPr>
          </a:lstStyle>
          <a:p>
            <a:fld id="{0CF8114F-4865-4B8F-8F15-797A38FF4CCD}" type="datetime3">
              <a:rPr lang="en-US" altLang="en-US"/>
              <a:pPr/>
              <a:t>4 March 2024</a:t>
            </a:fld>
            <a:endParaRPr lang="en-US" altLang="en-US"/>
          </a:p>
        </p:txBody>
      </p:sp>
    </p:spTree>
    <p:extLst>
      <p:ext uri="{BB962C8B-B14F-4D97-AF65-F5344CB8AC3E}">
        <p14:creationId xmlns:p14="http://schemas.microsoft.com/office/powerpoint/2010/main" val="692536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00477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718" y="1600201"/>
            <a:ext cx="5645149" cy="984885"/>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lang="en-US" dirty="0" smtClean="0"/>
            </a:lvl1pPr>
            <a:lvl2pPr>
              <a:defRPr lang="en-US" dirty="0" smtClean="0"/>
            </a:lvl2pPr>
            <a:lvl3pPr>
              <a:defRPr lang="en-US" dirty="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06067" y="1600201"/>
            <a:ext cx="5645151" cy="984885"/>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lang="en-US" dirty="0" smtClean="0"/>
            </a:lvl1pPr>
            <a:lvl2pPr>
              <a:defRPr lang="en-US" dirty="0" smtClean="0"/>
            </a:lvl2pPr>
            <a:lvl3pPr>
              <a:defRPr lang="en-US" dirty="0"/>
            </a:lvl3pPr>
          </a:lstStyle>
          <a:p>
            <a:pPr lvl="0"/>
            <a:r>
              <a:rPr lang="en-US" dirty="0"/>
              <a:t>Click to edit Master text styles</a:t>
            </a:r>
          </a:p>
          <a:p>
            <a:pPr lvl="1"/>
            <a:r>
              <a:rPr lang="en-US" dirty="0"/>
              <a:t>Second level</a:t>
            </a:r>
          </a:p>
          <a:p>
            <a:pPr lvl="2"/>
            <a:r>
              <a:rPr lang="en-US" dirty="0"/>
              <a:t>Third </a:t>
            </a:r>
            <a:r>
              <a:rPr lang="en-US" dirty="0" err="1"/>
              <a:t>levelifth</a:t>
            </a:r>
            <a:r>
              <a:rPr lang="en-US" dirty="0"/>
              <a:t> level</a:t>
            </a:r>
          </a:p>
        </p:txBody>
      </p:sp>
      <p:sp>
        <p:nvSpPr>
          <p:cNvPr id="5" name="Rectangle 7">
            <a:extLst>
              <a:ext uri="{FF2B5EF4-FFF2-40B4-BE49-F238E27FC236}">
                <a16:creationId xmlns:a16="http://schemas.microsoft.com/office/drawing/2014/main" id="{C4DE74B3-5F01-5064-8D05-6682A64F285C}"/>
              </a:ext>
            </a:extLst>
          </p:cNvPr>
          <p:cNvSpPr>
            <a:spLocks noGrp="1" noChangeArrowheads="1"/>
          </p:cNvSpPr>
          <p:nvPr>
            <p:ph type="sldNum" sz="quarter" idx="10"/>
          </p:nvPr>
        </p:nvSpPr>
        <p:spPr>
          <a:ln/>
        </p:spPr>
        <p:txBody>
          <a:bodyPr/>
          <a:lstStyle>
            <a:lvl1pPr>
              <a:defRPr/>
            </a:lvl1pPr>
          </a:lstStyle>
          <a:p>
            <a:fld id="{11A6EE6B-52AE-4ABC-944F-0E46B6B8667C}" type="slidenum">
              <a:rPr lang="en-US" altLang="en-US"/>
              <a:pPr/>
              <a:t>‹#›</a:t>
            </a:fld>
            <a:endParaRPr lang="en-US" altLang="en-US"/>
          </a:p>
        </p:txBody>
      </p:sp>
      <p:sp>
        <p:nvSpPr>
          <p:cNvPr id="6" name="Rectangle 9">
            <a:extLst>
              <a:ext uri="{FF2B5EF4-FFF2-40B4-BE49-F238E27FC236}">
                <a16:creationId xmlns:a16="http://schemas.microsoft.com/office/drawing/2014/main" id="{219DC4BF-0E3B-57B1-FD20-ACFD9C93ADF0}"/>
              </a:ext>
            </a:extLst>
          </p:cNvPr>
          <p:cNvSpPr>
            <a:spLocks noGrp="1" noChangeArrowheads="1"/>
          </p:cNvSpPr>
          <p:nvPr>
            <p:ph type="dt" sz="half" idx="11"/>
          </p:nvPr>
        </p:nvSpPr>
        <p:spPr>
          <a:ln/>
        </p:spPr>
        <p:txBody>
          <a:bodyPr/>
          <a:lstStyle>
            <a:lvl1pPr>
              <a:defRPr/>
            </a:lvl1pPr>
          </a:lstStyle>
          <a:p>
            <a:fld id="{094952E4-E210-4AA7-9EEC-37D97AC94349}" type="datetime3">
              <a:rPr lang="en-US" altLang="en-US"/>
              <a:pPr/>
              <a:t>4 March 2024</a:t>
            </a:fld>
            <a:endParaRPr lang="en-US" altLang="en-US"/>
          </a:p>
        </p:txBody>
      </p:sp>
    </p:spTree>
    <p:extLst>
      <p:ext uri="{BB962C8B-B14F-4D97-AF65-F5344CB8AC3E}">
        <p14:creationId xmlns:p14="http://schemas.microsoft.com/office/powerpoint/2010/main" val="1318367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a:xfrm>
            <a:off x="963084" y="2501901"/>
            <a:ext cx="10363200" cy="646331"/>
          </a:xfrm>
        </p:spPr>
        <p:txBody>
          <a:bodyPr anchor="b"/>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963084" y="3162300"/>
            <a:ext cx="10363200" cy="400110"/>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a:extLst>
              <a:ext uri="{FF2B5EF4-FFF2-40B4-BE49-F238E27FC236}">
                <a16:creationId xmlns:a16="http://schemas.microsoft.com/office/drawing/2014/main" id="{CA0BA065-FD74-C06E-192B-56F600FC789E}"/>
              </a:ext>
            </a:extLst>
          </p:cNvPr>
          <p:cNvSpPr>
            <a:spLocks noGrp="1" noChangeArrowheads="1"/>
          </p:cNvSpPr>
          <p:nvPr>
            <p:ph type="sldNum" sz="quarter" idx="10"/>
          </p:nvPr>
        </p:nvSpPr>
        <p:spPr>
          <a:ln/>
        </p:spPr>
        <p:txBody>
          <a:bodyPr/>
          <a:lstStyle>
            <a:lvl1pPr>
              <a:defRPr/>
            </a:lvl1pPr>
          </a:lstStyle>
          <a:p>
            <a:fld id="{9E9EDE67-0CBA-4D4E-9AFC-B369FD5D194E}" type="slidenum">
              <a:rPr lang="en-US" altLang="en-US"/>
              <a:pPr/>
              <a:t>‹#›</a:t>
            </a:fld>
            <a:endParaRPr lang="en-US" altLang="en-US"/>
          </a:p>
        </p:txBody>
      </p:sp>
      <p:sp>
        <p:nvSpPr>
          <p:cNvPr id="5" name="Rectangle 9">
            <a:extLst>
              <a:ext uri="{FF2B5EF4-FFF2-40B4-BE49-F238E27FC236}">
                <a16:creationId xmlns:a16="http://schemas.microsoft.com/office/drawing/2014/main" id="{68834422-15A8-44F3-0D8E-79AF07CFFEA2}"/>
              </a:ext>
            </a:extLst>
          </p:cNvPr>
          <p:cNvSpPr>
            <a:spLocks noGrp="1" noChangeArrowheads="1"/>
          </p:cNvSpPr>
          <p:nvPr>
            <p:ph type="dt" sz="half" idx="11"/>
          </p:nvPr>
        </p:nvSpPr>
        <p:spPr>
          <a:ln/>
        </p:spPr>
        <p:txBody>
          <a:bodyPr/>
          <a:lstStyle>
            <a:lvl1pPr>
              <a:defRPr/>
            </a:lvl1pPr>
          </a:lstStyle>
          <a:p>
            <a:fld id="{826BB1EA-5732-48BC-B638-BD42F64ECBF3}" type="datetime3">
              <a:rPr lang="en-US" altLang="en-US"/>
              <a:pPr/>
              <a:t>4 March 2024</a:t>
            </a:fld>
            <a:endParaRPr lang="en-US" altLang="en-US"/>
          </a:p>
        </p:txBody>
      </p:sp>
    </p:spTree>
    <p:extLst>
      <p:ext uri="{BB962C8B-B14F-4D97-AF65-F5344CB8AC3E}">
        <p14:creationId xmlns:p14="http://schemas.microsoft.com/office/powerpoint/2010/main" val="36076277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id="{059E1645-E2F5-9CDE-2F12-D29DBC8AEF30}"/>
              </a:ext>
            </a:extLst>
          </p:cNvPr>
          <p:cNvSpPr>
            <a:spLocks noGrp="1" noChangeArrowheads="1"/>
          </p:cNvSpPr>
          <p:nvPr>
            <p:ph type="sldNum" sz="quarter" idx="10"/>
          </p:nvPr>
        </p:nvSpPr>
        <p:spPr>
          <a:ln/>
        </p:spPr>
        <p:txBody>
          <a:bodyPr/>
          <a:lstStyle>
            <a:lvl1pPr>
              <a:defRPr/>
            </a:lvl1pPr>
          </a:lstStyle>
          <a:p>
            <a:fld id="{CD519129-9A65-46C7-8789-EC6A10B53B8A}" type="slidenum">
              <a:rPr lang="en-US" altLang="en-US"/>
              <a:pPr/>
              <a:t>‹#›</a:t>
            </a:fld>
            <a:endParaRPr lang="en-US" altLang="en-US"/>
          </a:p>
        </p:txBody>
      </p:sp>
      <p:sp>
        <p:nvSpPr>
          <p:cNvPr id="4" name="Rectangle 9">
            <a:extLst>
              <a:ext uri="{FF2B5EF4-FFF2-40B4-BE49-F238E27FC236}">
                <a16:creationId xmlns:a16="http://schemas.microsoft.com/office/drawing/2014/main" id="{23D88740-8C30-2C80-33A9-FC2C631F7742}"/>
              </a:ext>
            </a:extLst>
          </p:cNvPr>
          <p:cNvSpPr>
            <a:spLocks noGrp="1" noChangeArrowheads="1"/>
          </p:cNvSpPr>
          <p:nvPr>
            <p:ph type="dt" sz="half" idx="11"/>
          </p:nvPr>
        </p:nvSpPr>
        <p:spPr>
          <a:ln/>
        </p:spPr>
        <p:txBody>
          <a:bodyPr/>
          <a:lstStyle>
            <a:lvl1pPr>
              <a:defRPr/>
            </a:lvl1pPr>
          </a:lstStyle>
          <a:p>
            <a:fld id="{37D3BEC5-9A4A-45B9-8315-FA134C1FE0C9}" type="datetime3">
              <a:rPr lang="en-US" altLang="en-US"/>
              <a:pPr/>
              <a:t>4 March 2024</a:t>
            </a:fld>
            <a:endParaRPr lang="en-US" altLang="en-US"/>
          </a:p>
        </p:txBody>
      </p:sp>
    </p:spTree>
    <p:extLst>
      <p:ext uri="{BB962C8B-B14F-4D97-AF65-F5344CB8AC3E}">
        <p14:creationId xmlns:p14="http://schemas.microsoft.com/office/powerpoint/2010/main" val="27752294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08D197A-4D5C-DAE0-A5E2-8FA5C200AC1C}"/>
              </a:ext>
            </a:extLst>
          </p:cNvPr>
          <p:cNvSpPr>
            <a:spLocks noGrp="1" noChangeArrowheads="1"/>
          </p:cNvSpPr>
          <p:nvPr>
            <p:ph type="sldNum" sz="quarter" idx="10"/>
          </p:nvPr>
        </p:nvSpPr>
        <p:spPr>
          <a:ln/>
        </p:spPr>
        <p:txBody>
          <a:bodyPr/>
          <a:lstStyle>
            <a:lvl1pPr>
              <a:defRPr/>
            </a:lvl1pPr>
          </a:lstStyle>
          <a:p>
            <a:fld id="{931D1B65-5C7E-4245-836B-F58A8F588C4E}" type="slidenum">
              <a:rPr lang="en-US" altLang="en-US"/>
              <a:pPr/>
              <a:t>‹#›</a:t>
            </a:fld>
            <a:endParaRPr lang="en-US" altLang="en-US"/>
          </a:p>
        </p:txBody>
      </p:sp>
      <p:sp>
        <p:nvSpPr>
          <p:cNvPr id="3" name="Rectangle 9">
            <a:extLst>
              <a:ext uri="{FF2B5EF4-FFF2-40B4-BE49-F238E27FC236}">
                <a16:creationId xmlns:a16="http://schemas.microsoft.com/office/drawing/2014/main" id="{D32B8058-EF4D-AC2E-E65C-4C4543B6359B}"/>
              </a:ext>
            </a:extLst>
          </p:cNvPr>
          <p:cNvSpPr>
            <a:spLocks noGrp="1" noChangeArrowheads="1"/>
          </p:cNvSpPr>
          <p:nvPr>
            <p:ph type="dt" sz="half" idx="11"/>
          </p:nvPr>
        </p:nvSpPr>
        <p:spPr>
          <a:ln/>
        </p:spPr>
        <p:txBody>
          <a:bodyPr/>
          <a:lstStyle>
            <a:lvl1pPr>
              <a:defRPr/>
            </a:lvl1pPr>
          </a:lstStyle>
          <a:p>
            <a:fld id="{21D63D6B-7EE3-4857-B943-CFB8895327CA}" type="datetime3">
              <a:rPr lang="en-US" altLang="en-US"/>
              <a:pPr/>
              <a:t>4 March 2024</a:t>
            </a:fld>
            <a:endParaRPr lang="en-US" altLang="en-US"/>
          </a:p>
        </p:txBody>
      </p:sp>
    </p:spTree>
    <p:extLst>
      <p:ext uri="{BB962C8B-B14F-4D97-AF65-F5344CB8AC3E}">
        <p14:creationId xmlns:p14="http://schemas.microsoft.com/office/powerpoint/2010/main" val="19478342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953056-AA5A-9916-5374-223C29B4E93B}"/>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solidFill>
                <a:srgbClr val="333333"/>
              </a:solidFill>
            </a:endParaRPr>
          </a:p>
        </p:txBody>
      </p:sp>
      <p:sp>
        <p:nvSpPr>
          <p:cNvPr id="3" name="2016 Copyright">
            <a:extLst>
              <a:ext uri="{FF2B5EF4-FFF2-40B4-BE49-F238E27FC236}">
                <a16:creationId xmlns:a16="http://schemas.microsoft.com/office/drawing/2014/main" id="{129D2209-8C44-748D-FB59-379121C38BC4}"/>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pic>
        <p:nvPicPr>
          <p:cNvPr id="4" name="Logo" descr="C:\Users\rchernick\Desktop\Lock-up rgb.png">
            <a:extLst>
              <a:ext uri="{FF2B5EF4-FFF2-40B4-BE49-F238E27FC236}">
                <a16:creationId xmlns:a16="http://schemas.microsoft.com/office/drawing/2014/main" id="{BBBF812B-9005-9D84-1A80-423BD6E629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51" y="2256368"/>
            <a:ext cx="10289116" cy="164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636586"/>
      </p:ext>
    </p:extLst>
  </p:cSld>
  <p:clrMapOvr>
    <a:masterClrMapping/>
  </p:clrMapOvr>
  <p:transition spd="med">
    <p:fade/>
  </p:transition>
  <p:hf sldNum="0"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CC5C775-E7BC-1CD0-4940-28FC064DE60D}"/>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2F3438DF-55B7-2B82-BF9D-68BA737E4A0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2334A46-15A5-41D7-8D73-53474ADD5D71}"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8EA9A9A0-09CF-73DF-13A4-F90EBBFD2F02}"/>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79" y="365760"/>
            <a:ext cx="11399520" cy="487680"/>
          </a:xfrm>
        </p:spPr>
        <p:txBody>
          <a:bodyPr/>
          <a:lstStyle>
            <a:lvl1pPr>
              <a:defRPr sz="3467" baseline="0">
                <a:solidFill>
                  <a:schemeClr val="tx1"/>
                </a:solidFill>
              </a:defRPr>
            </a:lvl1pPr>
          </a:lstStyle>
          <a:p>
            <a:r>
              <a:rPr lang="en-US"/>
              <a:t>Click to edit Master title style</a:t>
            </a:r>
            <a:endParaRPr lang="en-US" dirty="0"/>
          </a:p>
        </p:txBody>
      </p:sp>
      <p:sp>
        <p:nvSpPr>
          <p:cNvPr id="9" name="Text"/>
          <p:cNvSpPr>
            <a:spLocks noGrp="1"/>
          </p:cNvSpPr>
          <p:nvPr>
            <p:ph idx="1"/>
          </p:nvPr>
        </p:nvSpPr>
        <p:spPr>
          <a:xfrm>
            <a:off x="487680" y="1219200"/>
            <a:ext cx="11399520" cy="4791456"/>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83769697"/>
      </p:ext>
    </p:extLst>
  </p:cSld>
  <p:clrMapOvr>
    <a:masterClrMapping/>
  </p:clrMapOvr>
  <p:transition spd="med">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DF16224-E962-E296-26FB-DA2C20A55020}"/>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0120FECF-2804-3111-EE3A-6673885FF5A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F776F9C-EB8D-4AA4-B8EE-00ADFFA26D9B}"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17AF65D2-9AA6-4832-15B7-A7EC5CCC2172}"/>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79" y="365761"/>
            <a:ext cx="11399520" cy="480132"/>
          </a:xfrm>
        </p:spPr>
        <p:txBody>
          <a:bodyPr/>
          <a:lstStyle>
            <a:lvl1pPr>
              <a:defRPr sz="3467" baseline="0">
                <a:solidFill>
                  <a:schemeClr val="tx1"/>
                </a:solidFill>
              </a:defRPr>
            </a:lvl1pPr>
          </a:lstStyle>
          <a:p>
            <a:r>
              <a:rPr lang="en-US"/>
              <a:t>Click to edit Master title style</a:t>
            </a:r>
            <a:endParaRPr lang="en-US" dirty="0"/>
          </a:p>
        </p:txBody>
      </p:sp>
      <p:sp>
        <p:nvSpPr>
          <p:cNvPr id="9" name="Text"/>
          <p:cNvSpPr>
            <a:spLocks noGrp="1"/>
          </p:cNvSpPr>
          <p:nvPr>
            <p:ph idx="1"/>
          </p:nvPr>
        </p:nvSpPr>
        <p:spPr>
          <a:xfrm>
            <a:off x="487680" y="1694688"/>
            <a:ext cx="11399520" cy="4315968"/>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158168197"/>
      </p:ext>
    </p:extLst>
  </p:cSld>
  <p:clrMapOvr>
    <a:masterClrMapping/>
  </p:clrMapOvr>
  <p:transition spd="med">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E4A42C72-5E83-16BA-959E-1DFDDA308398}"/>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F86EC861-0CB9-DB37-618A-9B7D4F9A9B6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F762A39-A1AE-4877-BD7C-AB3AFFCEE090}"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D0FA3F5B-3969-EEA8-FECF-121C5B518ED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endParaRPr lang="en-US" dirty="0"/>
          </a:p>
        </p:txBody>
      </p:sp>
      <p:sp>
        <p:nvSpPr>
          <p:cNvPr id="10" name="Text"/>
          <p:cNvSpPr>
            <a:spLocks noGrp="1"/>
          </p:cNvSpPr>
          <p:nvPr>
            <p:ph idx="1"/>
          </p:nvPr>
        </p:nvSpPr>
        <p:spPr>
          <a:xfrm>
            <a:off x="487680" y="1463040"/>
            <a:ext cx="11399520" cy="4547616"/>
          </a:xfrm>
        </p:spPr>
        <p:txBody>
          <a:bodyPr/>
          <a:lstStyle>
            <a:lvl1pPr marL="219451" indent="-219451">
              <a:spcAft>
                <a:spcPts val="400"/>
              </a:spcAft>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Subtitle"/>
          <p:cNvSpPr>
            <a:spLocks noGrp="1"/>
          </p:cNvSpPr>
          <p:nvPr>
            <p:ph type="body" sz="quarter" idx="12"/>
          </p:nvPr>
        </p:nvSpPr>
        <p:spPr>
          <a:xfrm>
            <a:off x="487680" y="914400"/>
            <a:ext cx="11399520" cy="365760"/>
          </a:xfrm>
        </p:spPr>
        <p:txBody>
          <a:bodyPr/>
          <a:lstStyle>
            <a:lvl1pPr marL="0" indent="0">
              <a:lnSpc>
                <a:spcPct val="100000"/>
              </a:lnSpc>
              <a:spcAft>
                <a:spcPts val="0"/>
              </a:spcAft>
              <a:buFontTx/>
              <a:buNone/>
              <a:defRPr sz="1867" b="1" baseline="0">
                <a:solidFill>
                  <a:schemeClr val="accent4"/>
                </a:solidFill>
                <a:latin typeface="Arial" pitchFamily="34" charset="0"/>
                <a:cs typeface="Arial" pitchFamily="34" charset="0"/>
              </a:defRPr>
            </a:lvl1pPr>
            <a:lvl2pPr marL="0" indent="0">
              <a:lnSpc>
                <a:spcPct val="100000"/>
              </a:lnSpc>
              <a:spcAft>
                <a:spcPts val="0"/>
              </a:spcAft>
              <a:buFontTx/>
              <a:buNone/>
              <a:defRPr sz="1867" b="1">
                <a:solidFill>
                  <a:schemeClr val="accent4"/>
                </a:solidFill>
                <a:latin typeface="Arial" pitchFamily="34" charset="0"/>
                <a:cs typeface="Arial" pitchFamily="34" charset="0"/>
              </a:defRPr>
            </a:lvl2pPr>
            <a:lvl3pPr marL="0" indent="0">
              <a:lnSpc>
                <a:spcPct val="100000"/>
              </a:lnSpc>
              <a:spcAft>
                <a:spcPts val="0"/>
              </a:spcAft>
              <a:buFontTx/>
              <a:buNone/>
              <a:defRPr sz="1867" b="1">
                <a:solidFill>
                  <a:schemeClr val="accent4"/>
                </a:solidFill>
                <a:latin typeface="Arial" pitchFamily="34" charset="0"/>
                <a:cs typeface="Arial" pitchFamily="34" charset="0"/>
              </a:defRPr>
            </a:lvl3pPr>
            <a:lvl4pPr marL="0" indent="0">
              <a:lnSpc>
                <a:spcPct val="100000"/>
              </a:lnSpc>
              <a:spcAft>
                <a:spcPts val="0"/>
              </a:spcAft>
              <a:buFontTx/>
              <a:buNone/>
              <a:defRPr sz="1867" b="1">
                <a:solidFill>
                  <a:schemeClr val="accent4"/>
                </a:solidFill>
                <a:latin typeface="Arial" pitchFamily="34" charset="0"/>
                <a:cs typeface="Arial" pitchFamily="34" charset="0"/>
              </a:defRPr>
            </a:lvl4pPr>
            <a:lvl5pPr marL="0" indent="0">
              <a:lnSpc>
                <a:spcPct val="100000"/>
              </a:lnSpc>
              <a:spcAft>
                <a:spcPts val="0"/>
              </a:spcAft>
              <a:buFontTx/>
              <a:buNone/>
              <a:defRPr sz="1867" b="1">
                <a:solidFill>
                  <a:schemeClr val="accent4"/>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1839916924"/>
      </p:ext>
    </p:extLst>
  </p:cSld>
  <p:clrMapOvr>
    <a:masterClrMapping/>
  </p:clrMapOvr>
  <p:transition spd="med">
    <p:fade/>
  </p:transition>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36926BB-779F-5994-9AEF-6E8E791D03E6}"/>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955985A6-0110-0966-714E-DC106B33AFA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8E5DD1D-43C4-444D-B165-449ABD8A8151}"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25812167-6DEC-80C4-61A9-61BCCBAFE3C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80" y="365760"/>
            <a:ext cx="11399520" cy="487680"/>
          </a:xfrm>
        </p:spPr>
        <p:txBody>
          <a:bodyPr/>
          <a:lstStyle>
            <a:lvl1pPr>
              <a:defRPr/>
            </a:lvl1pPr>
          </a:lstStyle>
          <a:p>
            <a:r>
              <a:rPr lang="en-US"/>
              <a:t>Click to edit Master title style</a:t>
            </a:r>
            <a:endParaRPr lang="en-US" dirty="0"/>
          </a:p>
        </p:txBody>
      </p:sp>
      <p:sp>
        <p:nvSpPr>
          <p:cNvPr id="6"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35659743"/>
      </p:ext>
    </p:extLst>
  </p:cSld>
  <p:clrMapOvr>
    <a:masterClrMapping/>
  </p:clrMapOvr>
  <p:transition spd="med">
    <p:fade/>
  </p:transition>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4E3B0DB-7CDB-2A5A-C041-13C0240E57D5}"/>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0ABF7DF5-2047-1F15-9FD8-00EACE7B7200}"/>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5FF8A7C-5D43-47BF-8C47-2372F1033A1E}"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910FE1DA-38C2-BCD3-0F66-45D841E3A9F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3120813" y="2042493"/>
            <a:ext cx="8412480" cy="1653116"/>
          </a:xfrm>
        </p:spPr>
        <p:txBody>
          <a:bodyPr anchor="ctr"/>
          <a:lstStyle>
            <a:lvl1pPr marL="0" indent="0" algn="l">
              <a:spcBef>
                <a:spcPts val="0"/>
              </a:spcBef>
              <a:spcAft>
                <a:spcPts val="0"/>
              </a:spcAft>
              <a:buClr>
                <a:srgbClr val="669933"/>
              </a:buClr>
              <a:buFont typeface="Arial Black" pitchFamily="34" charset="0"/>
              <a:buNone/>
              <a:defRPr sz="37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3" name="Picture Placeholder 2"/>
          <p:cNvSpPr>
            <a:spLocks noGrp="1"/>
          </p:cNvSpPr>
          <p:nvPr>
            <p:ph type="pic" sz="quarter" idx="10"/>
          </p:nvPr>
        </p:nvSpPr>
        <p:spPr>
          <a:xfrm>
            <a:off x="487680" y="2042493"/>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846309886"/>
      </p:ext>
    </p:extLst>
  </p:cSld>
  <p:clrMapOvr>
    <a:masterClrMapping/>
  </p:clrMapOvr>
  <p:transition spd="med">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6"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theme" Target="../theme/theme11.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image" Target="../media/image40.png"/><Relationship Id="rId8" Type="http://schemas.openxmlformats.org/officeDocument/2006/relationships/slideLayout" Target="../slideLayouts/slideLayout19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image" Target="../media/image47.jpg"/><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4.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4.emf"/><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2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3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31.png"/><Relationship Id="rId5" Type="http://schemas.openxmlformats.org/officeDocument/2006/relationships/slideLayout" Target="../slideLayouts/slideLayout89.xml"/><Relationship Id="rId10"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42" Type="http://schemas.openxmlformats.org/officeDocument/2006/relationships/slideLayout" Target="../slideLayouts/slideLayout135.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8" Type="http://schemas.openxmlformats.org/officeDocument/2006/relationships/slideLayout" Target="../slideLayouts/slideLayout101.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theme" Target="../theme/theme7.xml"/><Relationship Id="rId20" Type="http://schemas.openxmlformats.org/officeDocument/2006/relationships/slideLayout" Target="../slideLayouts/slideLayout113.xml"/><Relationship Id="rId41"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8.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9.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image" Target="../media/image40.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43980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900" r:id="rId14"/>
    <p:sldLayoutId id="2147483916" r:id="rId15"/>
    <p:sldLayoutId id="2147483917" r:id="rId16"/>
    <p:sldLayoutId id="2147483918" r:id="rId17"/>
    <p:sldLayoutId id="2147483919" r:id="rId18"/>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838200" y="365125"/>
            <a:ext cx="10515640" cy="1325709"/>
          </a:xfrm>
          <a:prstGeom prst="rect">
            <a:avLst/>
          </a:prstGeom>
          <a:noFill/>
          <a:ln>
            <a:noFill/>
          </a:ln>
        </p:spPr>
        <p:txBody>
          <a:bodyPr spcFirstLastPara="1" wrap="square" lIns="93250" tIns="46625" rIns="93250" bIns="46625" anchor="ctr"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838200" y="1825625"/>
            <a:ext cx="10515640" cy="4351277"/>
          </a:xfrm>
          <a:prstGeom prst="rect">
            <a:avLst/>
          </a:prstGeom>
          <a:noFill/>
          <a:ln>
            <a:noFill/>
          </a:ln>
        </p:spPr>
        <p:txBody>
          <a:bodyPr spcFirstLastPara="1" wrap="square" lIns="93250" tIns="46625" rIns="93250" bIns="46625" anchor="t" anchorCtr="0"/>
          <a:lstStyle>
            <a:lvl1pPr marL="457200" marR="0" lvl="0" indent="-412750" algn="l" rtl="0">
              <a:lnSpc>
                <a:spcPct val="90000"/>
              </a:lnSpc>
              <a:spcBef>
                <a:spcPts val="10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dt" idx="10"/>
          </p:nvPr>
        </p:nvSpPr>
        <p:spPr>
          <a:xfrm>
            <a:off x="838200" y="6356350"/>
            <a:ext cx="2743095" cy="365033"/>
          </a:xfrm>
          <a:prstGeom prst="rect">
            <a:avLst/>
          </a:prstGeom>
          <a:noFill/>
          <a:ln>
            <a:noFill/>
          </a:ln>
        </p:spPr>
        <p:txBody>
          <a:bodyPr spcFirstLastPara="1" wrap="square" lIns="93250" tIns="46625" rIns="93250" bIns="46625" anchor="ctr" anchorCtr="0"/>
          <a:lstStyle>
            <a:lvl1pPr marR="0" lvl="0" algn="l" rtl="0">
              <a:lnSpc>
                <a:spcPct val="100000"/>
              </a:lnSpc>
              <a:spcBef>
                <a:spcPts val="0"/>
              </a:spcBef>
              <a:spcAft>
                <a:spcPts val="0"/>
              </a:spcAft>
              <a:buClr>
                <a:srgbClr val="000000"/>
              </a:buClr>
              <a:buSzPts val="1400"/>
              <a:buFont typeface="Arial"/>
              <a:buNone/>
              <a:defRPr sz="1176"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038600" y="6356350"/>
            <a:ext cx="4114790" cy="365033"/>
          </a:xfrm>
          <a:prstGeom prst="rect">
            <a:avLst/>
          </a:prstGeom>
          <a:noFill/>
          <a:ln>
            <a:noFill/>
          </a:ln>
        </p:spPr>
        <p:txBody>
          <a:bodyPr spcFirstLastPara="1" wrap="square" lIns="93250" tIns="46625" rIns="93250" bIns="46625" anchor="ctr" anchorCtr="0"/>
          <a:lstStyle>
            <a:lvl1pPr marR="0" lvl="0" algn="ctr" rtl="0">
              <a:lnSpc>
                <a:spcPct val="100000"/>
              </a:lnSpc>
              <a:spcBef>
                <a:spcPts val="0"/>
              </a:spcBef>
              <a:spcAft>
                <a:spcPts val="0"/>
              </a:spcAft>
              <a:buClr>
                <a:srgbClr val="000000"/>
              </a:buClr>
              <a:buSzPts val="1400"/>
              <a:buFont typeface="Arial"/>
              <a:buNone/>
              <a:defRPr sz="1176"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65"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095" cy="365033"/>
          </a:xfrm>
          <a:prstGeom prst="rect">
            <a:avLst/>
          </a:prstGeom>
          <a:noFill/>
          <a:ln>
            <a:noFill/>
          </a:ln>
        </p:spPr>
        <p:txBody>
          <a:bodyPr spcFirstLastPara="1" wrap="square" lIns="93250" tIns="46625" rIns="93250" bIns="46625" anchor="ctr" anchorCtr="0">
            <a:noAutofit/>
          </a:bodyPr>
          <a:lstStyle>
            <a:lvl1pPr marL="0" marR="0" lvl="0"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176"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86840381"/>
      </p:ext>
    </p:extLst>
  </p:cSld>
  <p:clrMap bg1="lt1" tx1="dk1" bg2="dk2" tx2="lt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42"/>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3700"/>
              <a:buFont typeface="Quattrocento Sans"/>
              <a:buNone/>
              <a:defRPr sz="37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8" name="Google Shape;188;p42"/>
          <p:cNvSpPr txBox="1">
            <a:spLocks noGrp="1"/>
          </p:cNvSpPr>
          <p:nvPr>
            <p:ph type="body" idx="1"/>
          </p:nvPr>
        </p:nvSpPr>
        <p:spPr>
          <a:xfrm>
            <a:off x="584200" y="1435503"/>
            <a:ext cx="11018261" cy="1612793"/>
          </a:xfrm>
          <a:prstGeom prst="rect">
            <a:avLst/>
          </a:prstGeom>
          <a:noFill/>
          <a:ln>
            <a:noFill/>
          </a:ln>
        </p:spPr>
        <p:txBody>
          <a:bodyPr spcFirstLastPara="1" wrap="square" lIns="0" tIns="0" rIns="0" bIns="0" anchor="t" anchorCtr="0"/>
          <a:lstStyle>
            <a:lvl1pPr marL="457200" marR="0" lvl="0" indent="-393700" algn="l" rtl="0">
              <a:lnSpc>
                <a:spcPct val="100000"/>
              </a:lnSpc>
              <a:spcBef>
                <a:spcPts val="600"/>
              </a:spcBef>
              <a:spcAft>
                <a:spcPts val="0"/>
              </a:spcAft>
              <a:buClr>
                <a:schemeClr val="dk1"/>
              </a:buClr>
              <a:buSzPts val="2600"/>
              <a:buFont typeface="Noto Sans Symbols"/>
              <a:buChar char="·"/>
              <a:defRPr sz="29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100000"/>
              </a:lnSpc>
              <a:spcBef>
                <a:spcPts val="300"/>
              </a:spcBef>
              <a:spcAft>
                <a:spcPts val="0"/>
              </a:spcAft>
              <a:buClr>
                <a:schemeClr val="dk1"/>
              </a:buClr>
              <a:buSzPts val="150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89" name="Google Shape;189;p42"/>
          <p:cNvPicPr preferRelativeResize="0"/>
          <p:nvPr/>
        </p:nvPicPr>
        <p:blipFill rotWithShape="1">
          <a:blip r:embed="rId35">
            <a:alphaModFix/>
          </a:blip>
          <a:srcRect/>
          <a:stretch/>
        </p:blipFill>
        <p:spPr>
          <a:xfrm rot="5400000">
            <a:off x="9289057" y="2942713"/>
            <a:ext cx="6858001" cy="972574"/>
          </a:xfrm>
          <a:prstGeom prst="rect">
            <a:avLst/>
          </a:prstGeom>
          <a:noFill/>
          <a:ln>
            <a:noFill/>
          </a:ln>
        </p:spPr>
      </p:pic>
    </p:spTree>
    <p:extLst>
      <p:ext uri="{BB962C8B-B14F-4D97-AF65-F5344CB8AC3E}">
        <p14:creationId xmlns:p14="http://schemas.microsoft.com/office/powerpoint/2010/main" val="2919529804"/>
      </p:ext>
    </p:extLst>
  </p:cSld>
  <p:clrMap bg1="lt1" tx1="dk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5" r:id="rId29"/>
    <p:sldLayoutId id="2147483996" r:id="rId30"/>
    <p:sldLayoutId id="2147483997" r:id="rId31"/>
    <p:sldLayoutId id="2147483998" r:id="rId32"/>
    <p:sldLayoutId id="2147483999" r:id="rId3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75">
          <p15:clr>
            <a:srgbClr val="C35EA4"/>
          </p15:clr>
        </p15:guide>
        <p15:guide id="2" pos="7460">
          <p15:clr>
            <a:srgbClr val="C35EA4"/>
          </p15:clr>
        </p15:guide>
        <p15:guide id="3" orient="horz" pos="376">
          <p15:clr>
            <a:srgbClr val="C35EA4"/>
          </p15:clr>
        </p15:guide>
        <p15:guide id="4" orient="horz" pos="4028">
          <p15:clr>
            <a:srgbClr val="C35EA4"/>
          </p15:clr>
        </p15:guide>
        <p15:guide id="5" orient="horz" pos="188">
          <p15:clr>
            <a:srgbClr val="A4A3A4"/>
          </p15:clr>
        </p15:guide>
        <p15:guide id="6" pos="189">
          <p15:clr>
            <a:srgbClr val="A4A3A4"/>
          </p15:clr>
        </p15:guide>
        <p15:guide id="7" orient="horz" pos="4217">
          <p15:clr>
            <a:srgbClr val="A4A3A4"/>
          </p15:clr>
        </p15:guide>
        <p15:guide id="8" pos="764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3/4/2024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734192107"/>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06CBE-1C7D-4D96-8A22-BCE7528E6CCD}" type="datetimeFigureOut">
              <a:rPr lang="en-US" smtClean="0"/>
              <a:t>3/4/2024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1D3A2-EA1D-4FE9-9ED7-63B477C7186F}" type="slidenum">
              <a:rPr lang="en-US" smtClean="0"/>
              <a:t>‹#›</a:t>
            </a:fld>
            <a:endParaRPr lang="en-US"/>
          </a:p>
        </p:txBody>
      </p:sp>
    </p:spTree>
    <p:extLst>
      <p:ext uri="{BB962C8B-B14F-4D97-AF65-F5344CB8AC3E}">
        <p14:creationId xmlns:p14="http://schemas.microsoft.com/office/powerpoint/2010/main" val="186143392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8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01" y="1368215"/>
            <a:ext cx="11216217" cy="4878071"/>
          </a:xfrm>
          <a:prstGeom prst="rect">
            <a:avLst/>
          </a:prstGeom>
        </p:spPr>
        <p:txBody>
          <a:bodyPr vert="horz" lIns="0" tIns="0" rIns="91428" bIns="45715" rtlCol="0">
            <a:normAutofit/>
          </a:bodyPr>
          <a:lstStyle/>
          <a:p>
            <a:pPr lvl="0"/>
            <a:r>
              <a:rPr lang="en-US" dirty="0"/>
              <a:t>Click to edit Master text styles</a:t>
            </a:r>
          </a:p>
          <a:p>
            <a:pPr lvl="1"/>
            <a:r>
              <a:rPr lang="en-US" dirty="0"/>
              <a:t>Second level</a:t>
            </a:r>
          </a:p>
        </p:txBody>
      </p:sp>
      <p:pic>
        <p:nvPicPr>
          <p:cNvPr id="7" name="Picture 6" descr="http://skillwise.in/consulting/images_new/logo/sify.png">
            <a:extLst>
              <a:ext uri="{FF2B5EF4-FFF2-40B4-BE49-F238E27FC236}">
                <a16:creationId xmlns:a16="http://schemas.microsoft.com/office/drawing/2014/main" id="{E95DE93F-67CB-4FB4-9215-63C8D341FAE1}"/>
              </a:ext>
            </a:extLst>
          </p:cNvPr>
          <p:cNvPicPr>
            <a:picLocks noChangeAspect="1" noChangeArrowheads="1"/>
          </p:cNvPicPr>
          <p:nvPr userDrawn="1"/>
        </p:nvPicPr>
        <p:blipFill>
          <a:blip r:embed="rId30" cstate="screen">
            <a:extLst>
              <a:ext uri="{28A0092B-C50C-407E-A947-70E740481C1C}">
                <a14:useLocalDpi xmlns:a14="http://schemas.microsoft.com/office/drawing/2010/main"/>
              </a:ext>
            </a:extLst>
          </a:blip>
          <a:srcRect/>
          <a:stretch>
            <a:fillRect/>
          </a:stretch>
        </p:blipFill>
        <p:spPr bwMode="auto">
          <a:xfrm>
            <a:off x="10347071" y="-129719"/>
            <a:ext cx="1592940" cy="159293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Placeholder 11"/>
          <p:cNvSpPr>
            <a:spLocks noGrp="1"/>
          </p:cNvSpPr>
          <p:nvPr>
            <p:ph type="title"/>
          </p:nvPr>
        </p:nvSpPr>
        <p:spPr>
          <a:xfrm>
            <a:off x="432000" y="505085"/>
            <a:ext cx="10049933" cy="461655"/>
          </a:xfrm>
          <a:prstGeom prst="rect">
            <a:avLst/>
          </a:prstGeom>
        </p:spPr>
        <p:txBody>
          <a:bodyPr vert="horz" wrap="square" lIns="0" tIns="45715" rIns="91428" bIns="45715" rtlCol="0" anchor="ctr">
            <a:spAutoFit/>
          </a:body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8" name="Rectangle 7">
            <a:extLst>
              <a:ext uri="{FF2B5EF4-FFF2-40B4-BE49-F238E27FC236}">
                <a16:creationId xmlns:a16="http://schemas.microsoft.com/office/drawing/2014/main" id="{5D8F2413-D18C-42A3-B674-49368F696BFB}"/>
              </a:ext>
            </a:extLst>
          </p:cNvPr>
          <p:cNvSpPr/>
          <p:nvPr userDrawn="1"/>
        </p:nvSpPr>
        <p:spPr>
          <a:xfrm flipH="1">
            <a:off x="-4321" y="6570000"/>
            <a:ext cx="12196320" cy="288000"/>
          </a:xfrm>
          <a:prstGeom prst="rect">
            <a:avLst/>
          </a:prstGeom>
          <a:solidFill>
            <a:srgbClr val="012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0" name="TextBox 9">
            <a:extLst>
              <a:ext uri="{FF2B5EF4-FFF2-40B4-BE49-F238E27FC236}">
                <a16:creationId xmlns:a16="http://schemas.microsoft.com/office/drawing/2014/main" id="{21247B88-6032-4ABE-A2E0-1384559B25D2}"/>
              </a:ext>
            </a:extLst>
          </p:cNvPr>
          <p:cNvSpPr txBox="1"/>
          <p:nvPr userDrawn="1"/>
        </p:nvSpPr>
        <p:spPr>
          <a:xfrm>
            <a:off x="338416" y="6566333"/>
            <a:ext cx="5184576" cy="256545"/>
          </a:xfrm>
          <a:prstGeom prst="rect">
            <a:avLst/>
          </a:prstGeom>
          <a:noFill/>
        </p:spPr>
        <p:txBody>
          <a:bodyPr wrap="square" rtlCol="0">
            <a:spAutoFit/>
          </a:bodyPr>
          <a:lstStyle/>
          <a:p>
            <a:r>
              <a:rPr lang="en-US" sz="1067" kern="1200" dirty="0">
                <a:solidFill>
                  <a:schemeClr val="bg1"/>
                </a:solidFill>
                <a:effectLst/>
                <a:latin typeface="+mn-lt"/>
                <a:ea typeface="+mn-ea"/>
                <a:cs typeface="+mn-cs"/>
              </a:rPr>
              <a:t>Sify Confidential | For Internal Purpose only</a:t>
            </a:r>
            <a:endParaRPr lang="en-IN" sz="1067" kern="1200" dirty="0">
              <a:solidFill>
                <a:schemeClr val="bg1"/>
              </a:solidFill>
              <a:effectLst/>
              <a:latin typeface="+mn-lt"/>
              <a:ea typeface="+mn-ea"/>
              <a:cs typeface="+mn-cs"/>
            </a:endParaRPr>
          </a:p>
        </p:txBody>
      </p:sp>
      <p:sp>
        <p:nvSpPr>
          <p:cNvPr id="6" name="Slide Number Placeholder 5"/>
          <p:cNvSpPr>
            <a:spLocks noGrp="1"/>
          </p:cNvSpPr>
          <p:nvPr>
            <p:ph type="sldNum" sz="quarter" idx="4"/>
          </p:nvPr>
        </p:nvSpPr>
        <p:spPr>
          <a:xfrm>
            <a:off x="11143540" y="6520395"/>
            <a:ext cx="650240" cy="366183"/>
          </a:xfrm>
          <a:prstGeom prst="rect">
            <a:avLst/>
          </a:prstGeom>
        </p:spPr>
        <p:txBody>
          <a:bodyPr vert="horz" lIns="91428" tIns="45715" rIns="0" bIns="45715" rtlCol="0" anchor="ctr"/>
          <a:lstStyle>
            <a:lvl1pPr algn="r">
              <a:defRPr sz="1200">
                <a:solidFill>
                  <a:schemeClr val="bg1"/>
                </a:solidFill>
                <a:latin typeface="Trebuchet MS" pitchFamily="34" charset="0"/>
              </a:defRPr>
            </a:lvl1pPr>
          </a:lstStyle>
          <a:p>
            <a:fld id="{D6AB342A-830E-438F-A6A8-BEDF509AB0A8}" type="slidenum">
              <a:rPr lang="en-US" smtClean="0"/>
              <a:pPr/>
              <a:t>‹#›</a:t>
            </a:fld>
            <a:endParaRPr lang="en-US" dirty="0"/>
          </a:p>
        </p:txBody>
      </p:sp>
    </p:spTree>
    <p:extLst>
      <p:ext uri="{BB962C8B-B14F-4D97-AF65-F5344CB8AC3E}">
        <p14:creationId xmlns:p14="http://schemas.microsoft.com/office/powerpoint/2010/main" val="368164044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902" r:id="rId25"/>
    <p:sldLayoutId id="2147483903" r:id="rId26"/>
    <p:sldLayoutId id="2147483904" r:id="rId27"/>
    <p:sldLayoutId id="2147483905" r:id="rId28"/>
  </p:sldLayoutIdLst>
  <p:txStyles>
    <p:titleStyle>
      <a:lvl1pPr algn="l" defTabSz="1219018" rtl="0" eaLnBrk="1" latinLnBrk="0" hangingPunct="1">
        <a:spcBef>
          <a:spcPct val="0"/>
        </a:spcBef>
        <a:buNone/>
        <a:defRPr kumimoji="0" lang="en-US" sz="2400"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p:titleStyle>
    <p:bodyStyle>
      <a:lvl1pPr marL="302355" indent="-302355" algn="l" defTabSz="1219018" rtl="0" eaLnBrk="1" latinLnBrk="0" hangingPunct="1">
        <a:lnSpc>
          <a:spcPct val="90000"/>
        </a:lnSpc>
        <a:spcBef>
          <a:spcPts val="800"/>
        </a:spcBef>
        <a:buFont typeface="Arial" pitchFamily="34" charset="0"/>
        <a:buChar char="•"/>
        <a:defRPr sz="2133" kern="1200">
          <a:solidFill>
            <a:srgbClr val="595959"/>
          </a:solidFill>
          <a:latin typeface="Trebuchet MS" pitchFamily="34" charset="0"/>
          <a:ea typeface="+mn-ea"/>
          <a:cs typeface="+mn-cs"/>
        </a:defRPr>
      </a:lvl1pPr>
      <a:lvl2pPr marL="758286" indent="-380942" algn="l" defTabSz="1219018" rtl="0" eaLnBrk="1" latinLnBrk="0" hangingPunct="1">
        <a:lnSpc>
          <a:spcPct val="90000"/>
        </a:lnSpc>
        <a:spcBef>
          <a:spcPts val="800"/>
        </a:spcBef>
        <a:buFont typeface="Arial" pitchFamily="34" charset="0"/>
        <a:buChar char="–"/>
        <a:defRPr sz="1867" kern="1200">
          <a:solidFill>
            <a:srgbClr val="595959"/>
          </a:solidFill>
          <a:latin typeface="Trebuchet MS" pitchFamily="34" charset="0"/>
          <a:ea typeface="+mn-ea"/>
          <a:cs typeface="+mn-cs"/>
        </a:defRPr>
      </a:lvl2pPr>
      <a:lvl3pPr marL="1523771" indent="-304754" algn="l" defTabSz="1219018" rtl="0" eaLnBrk="1" latinLnBrk="0" hangingPunct="1">
        <a:lnSpc>
          <a:spcPct val="90000"/>
        </a:lnSpc>
        <a:spcBef>
          <a:spcPts val="800"/>
        </a:spcBef>
        <a:buFont typeface="Arial" pitchFamily="34" charset="0"/>
        <a:buChar char="•"/>
        <a:defRPr sz="1600" kern="1200">
          <a:solidFill>
            <a:srgbClr val="595959"/>
          </a:solidFill>
          <a:latin typeface="Trebuchet MS" pitchFamily="34" charset="0"/>
          <a:ea typeface="+mn-ea"/>
          <a:cs typeface="+mn-cs"/>
        </a:defRPr>
      </a:lvl3pPr>
      <a:lvl4pPr marL="2133280" indent="-304754" algn="l" defTabSz="1219018" rtl="0" eaLnBrk="1" latinLnBrk="0" hangingPunct="1">
        <a:lnSpc>
          <a:spcPct val="90000"/>
        </a:lnSpc>
        <a:spcBef>
          <a:spcPts val="800"/>
        </a:spcBef>
        <a:buFont typeface="Arial" pitchFamily="34" charset="0"/>
        <a:buChar char="–"/>
        <a:defRPr sz="1467" kern="1200">
          <a:solidFill>
            <a:srgbClr val="595959"/>
          </a:solidFill>
          <a:latin typeface="Trebuchet MS" pitchFamily="34" charset="0"/>
          <a:ea typeface="+mn-ea"/>
          <a:cs typeface="+mn-cs"/>
        </a:defRPr>
      </a:lvl4pPr>
      <a:lvl5pPr marL="2742789" indent="-304754" algn="l" defTabSz="1219018" rtl="0" eaLnBrk="1" latinLnBrk="0" hangingPunct="1">
        <a:lnSpc>
          <a:spcPct val="90000"/>
        </a:lnSpc>
        <a:spcBef>
          <a:spcPts val="800"/>
        </a:spcBef>
        <a:buFont typeface="Arial" pitchFamily="34" charset="0"/>
        <a:buChar char="»"/>
        <a:defRPr sz="1467" kern="1200">
          <a:solidFill>
            <a:srgbClr val="595959"/>
          </a:solidFill>
          <a:latin typeface="Trebuchet MS" pitchFamily="34" charset="0"/>
          <a:ea typeface="+mn-ea"/>
          <a:cs typeface="+mn-cs"/>
        </a:defRPr>
      </a:lvl5pPr>
      <a:lvl6pPr marL="3352298"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06"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315"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24"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18" rtl="0" eaLnBrk="1" latinLnBrk="0" hangingPunct="1">
        <a:defRPr sz="2400" kern="1200">
          <a:solidFill>
            <a:schemeClr val="tx1"/>
          </a:solidFill>
          <a:latin typeface="+mn-lt"/>
          <a:ea typeface="+mn-ea"/>
          <a:cs typeface="+mn-cs"/>
        </a:defRPr>
      </a:lvl1pPr>
      <a:lvl2pPr marL="609509" algn="l" defTabSz="1219018" rtl="0" eaLnBrk="1" latinLnBrk="0" hangingPunct="1">
        <a:defRPr sz="2400" kern="1200">
          <a:solidFill>
            <a:schemeClr val="tx1"/>
          </a:solidFill>
          <a:latin typeface="+mn-lt"/>
          <a:ea typeface="+mn-ea"/>
          <a:cs typeface="+mn-cs"/>
        </a:defRPr>
      </a:lvl2pPr>
      <a:lvl3pPr marL="1219018" algn="l" defTabSz="1219018" rtl="0" eaLnBrk="1" latinLnBrk="0" hangingPunct="1">
        <a:defRPr sz="2400" kern="1200">
          <a:solidFill>
            <a:schemeClr val="tx1"/>
          </a:solidFill>
          <a:latin typeface="+mn-lt"/>
          <a:ea typeface="+mn-ea"/>
          <a:cs typeface="+mn-cs"/>
        </a:defRPr>
      </a:lvl3pPr>
      <a:lvl4pPr marL="1828526" algn="l" defTabSz="1219018" rtl="0" eaLnBrk="1" latinLnBrk="0" hangingPunct="1">
        <a:defRPr sz="2400" kern="1200">
          <a:solidFill>
            <a:schemeClr val="tx1"/>
          </a:solidFill>
          <a:latin typeface="+mn-lt"/>
          <a:ea typeface="+mn-ea"/>
          <a:cs typeface="+mn-cs"/>
        </a:defRPr>
      </a:lvl4pPr>
      <a:lvl5pPr marL="2438035" algn="l" defTabSz="1219018" rtl="0" eaLnBrk="1" latinLnBrk="0" hangingPunct="1">
        <a:defRPr sz="2400" kern="1200">
          <a:solidFill>
            <a:schemeClr val="tx1"/>
          </a:solidFill>
          <a:latin typeface="+mn-lt"/>
          <a:ea typeface="+mn-ea"/>
          <a:cs typeface="+mn-cs"/>
        </a:defRPr>
      </a:lvl5pPr>
      <a:lvl6pPr marL="3047544" algn="l" defTabSz="1219018" rtl="0" eaLnBrk="1" latinLnBrk="0" hangingPunct="1">
        <a:defRPr sz="2400" kern="1200">
          <a:solidFill>
            <a:schemeClr val="tx1"/>
          </a:solidFill>
          <a:latin typeface="+mn-lt"/>
          <a:ea typeface="+mn-ea"/>
          <a:cs typeface="+mn-cs"/>
        </a:defRPr>
      </a:lvl6pPr>
      <a:lvl7pPr marL="3657051" algn="l" defTabSz="1219018" rtl="0" eaLnBrk="1" latinLnBrk="0" hangingPunct="1">
        <a:defRPr sz="2400" kern="1200">
          <a:solidFill>
            <a:schemeClr val="tx1"/>
          </a:solidFill>
          <a:latin typeface="+mn-lt"/>
          <a:ea typeface="+mn-ea"/>
          <a:cs typeface="+mn-cs"/>
        </a:defRPr>
      </a:lvl7pPr>
      <a:lvl8pPr marL="4266561" algn="l" defTabSz="1219018" rtl="0" eaLnBrk="1" latinLnBrk="0" hangingPunct="1">
        <a:defRPr sz="2400" kern="1200">
          <a:solidFill>
            <a:schemeClr val="tx1"/>
          </a:solidFill>
          <a:latin typeface="+mn-lt"/>
          <a:ea typeface="+mn-ea"/>
          <a:cs typeface="+mn-cs"/>
        </a:defRPr>
      </a:lvl8pPr>
      <a:lvl9pPr marL="4876069" algn="l" defTabSz="121901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9376632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90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7DD080D-13AA-294E-FA8C-D121C38CF50C}"/>
              </a:ext>
            </a:extLst>
          </p:cNvPr>
          <p:cNvSpPr>
            <a:spLocks noGrp="1"/>
          </p:cNvSpPr>
          <p:nvPr>
            <p:ph type="title"/>
          </p:nvPr>
        </p:nvSpPr>
        <p:spPr bwMode="auto">
          <a:xfrm>
            <a:off x="334433" y="274638"/>
            <a:ext cx="11592984"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ltLang="en-US"/>
              <a:t>Click to edit Master title style</a:t>
            </a:r>
          </a:p>
        </p:txBody>
      </p:sp>
      <p:sp>
        <p:nvSpPr>
          <p:cNvPr id="1027" name="Text Placeholder 2">
            <a:extLst>
              <a:ext uri="{FF2B5EF4-FFF2-40B4-BE49-F238E27FC236}">
                <a16:creationId xmlns:a16="http://schemas.microsoft.com/office/drawing/2014/main" id="{B2B58163-B5B7-98FB-F61D-45E3B85853F0}"/>
              </a:ext>
            </a:extLst>
          </p:cNvPr>
          <p:cNvSpPr>
            <a:spLocks noGrp="1"/>
          </p:cNvSpPr>
          <p:nvPr>
            <p:ph type="body" idx="1"/>
          </p:nvPr>
        </p:nvSpPr>
        <p:spPr bwMode="auto">
          <a:xfrm>
            <a:off x="334433" y="971550"/>
            <a:ext cx="11592984"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5" name="Footer Placeholder 4">
            <a:extLst>
              <a:ext uri="{FF2B5EF4-FFF2-40B4-BE49-F238E27FC236}">
                <a16:creationId xmlns:a16="http://schemas.microsoft.com/office/drawing/2014/main" id="{C976EFE3-8A54-4452-1DC6-0B50F0501345}"/>
              </a:ext>
            </a:extLst>
          </p:cNvPr>
          <p:cNvSpPr>
            <a:spLocks noGrp="1"/>
          </p:cNvSpPr>
          <p:nvPr>
            <p:ph type="ftr" sz="quarter" idx="3"/>
          </p:nvPr>
        </p:nvSpPr>
        <p:spPr>
          <a:xfrm>
            <a:off x="2734733" y="6457951"/>
            <a:ext cx="8636000" cy="144463"/>
          </a:xfrm>
          <a:prstGeom prst="rect">
            <a:avLst/>
          </a:prstGeom>
        </p:spPr>
        <p:txBody>
          <a:bodyPr vert="horz" lIns="0" tIns="0" rIns="0" bIns="0" rtlCol="0" anchor="ctr"/>
          <a:lstStyle>
            <a:lvl1pPr algn="r" eaLnBrk="1" fontAlgn="auto" hangingPunct="1">
              <a:spcBef>
                <a:spcPts val="0"/>
              </a:spcBef>
              <a:spcAft>
                <a:spcPts val="0"/>
              </a:spcAft>
              <a:defRPr sz="800" dirty="0" smtClean="0">
                <a:solidFill>
                  <a:schemeClr val="accent3"/>
                </a:solidFill>
                <a:latin typeface="+mn-lt"/>
              </a:defRPr>
            </a:lvl1pPr>
          </a:lstStyle>
          <a:p>
            <a:pPr>
              <a:defRPr/>
            </a:pPr>
            <a:r>
              <a:rPr lang="en-GB"/>
              <a:t>Document Title - Name - Function - Business Unit  DD/MM/YYYY</a:t>
            </a:r>
          </a:p>
        </p:txBody>
      </p:sp>
      <p:sp>
        <p:nvSpPr>
          <p:cNvPr id="6" name="Slide Number Placeholder 5">
            <a:extLst>
              <a:ext uri="{FF2B5EF4-FFF2-40B4-BE49-F238E27FC236}">
                <a16:creationId xmlns:a16="http://schemas.microsoft.com/office/drawing/2014/main" id="{308687A5-A75B-A131-98AD-5D93E1EA89E7}"/>
              </a:ext>
            </a:extLst>
          </p:cNvPr>
          <p:cNvSpPr>
            <a:spLocks noGrp="1"/>
          </p:cNvSpPr>
          <p:nvPr>
            <p:ph type="sldNum" sz="quarter" idx="4"/>
          </p:nvPr>
        </p:nvSpPr>
        <p:spPr>
          <a:xfrm>
            <a:off x="11495617" y="6457951"/>
            <a:ext cx="431800" cy="144463"/>
          </a:xfrm>
          <a:prstGeom prst="rect">
            <a:avLst/>
          </a:prstGeom>
        </p:spPr>
        <p:txBody>
          <a:bodyPr vert="horz" wrap="square" lIns="0" tIns="0" rIns="0" bIns="0" numCol="1" anchor="ctr" anchorCtr="0" compatLnSpc="1">
            <a:prstTxWarp prst="textNoShape">
              <a:avLst/>
            </a:prstTxWarp>
          </a:bodyPr>
          <a:lstStyle>
            <a:lvl1pPr algn="r" eaLnBrk="1" hangingPunct="1">
              <a:defRPr sz="800">
                <a:solidFill>
                  <a:srgbClr val="666666"/>
                </a:solidFill>
              </a:defRPr>
            </a:lvl1pPr>
          </a:lstStyle>
          <a:p>
            <a:fld id="{46A0A4D6-07B4-4636-8F26-199EA993F7D7}" type="slidenum">
              <a:rPr lang="en-GB" altLang="en-US"/>
              <a:pPr/>
              <a:t>‹#›</a:t>
            </a:fld>
            <a:endParaRPr lang="en-GB" altLang="en-US"/>
          </a:p>
        </p:txBody>
      </p:sp>
      <p:pic>
        <p:nvPicPr>
          <p:cNvPr id="1030" name="Picture 2" descr="C:\Users\nlvgil1\AppData\Local\Microsoft\Windows\Temporary Internet Files\Content.Outlook\TH95SUOD\dynamic line GCO (2).PNG">
            <a:extLst>
              <a:ext uri="{FF2B5EF4-FFF2-40B4-BE49-F238E27FC236}">
                <a16:creationId xmlns:a16="http://schemas.microsoft.com/office/drawing/2014/main" id="{604E0C4E-8F6C-DEE6-814E-ABCC7F91EF9B}"/>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6642100"/>
            <a:ext cx="1219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sLogoAtradius">
            <a:extLst>
              <a:ext uri="{FF2B5EF4-FFF2-40B4-BE49-F238E27FC236}">
                <a16:creationId xmlns:a16="http://schemas.microsoft.com/office/drawing/2014/main" id="{B65A6F4E-4E96-D26B-A0FB-E063DB11EB5D}"/>
              </a:ext>
            </a:extLst>
          </p:cNvPr>
          <p:cNvPicPr preferRelativeResize="0">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6551" y="6400800"/>
            <a:ext cx="1208616"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jdelijke aanduiding voor datum 3">
            <a:extLst>
              <a:ext uri="{FF2B5EF4-FFF2-40B4-BE49-F238E27FC236}">
                <a16:creationId xmlns:a16="http://schemas.microsoft.com/office/drawing/2014/main" id="{86292299-89CB-CC4F-62B3-A87A91D00014}"/>
              </a:ext>
            </a:extLst>
          </p:cNvPr>
          <p:cNvSpPr>
            <a:spLocks noGrp="1"/>
          </p:cNvSpPr>
          <p:nvPr>
            <p:ph type="dt" sz="half" idx="2"/>
          </p:nvPr>
        </p:nvSpPr>
        <p:spPr>
          <a:xfrm>
            <a:off x="2736851" y="6278563"/>
            <a:ext cx="9190567" cy="144462"/>
          </a:xfrm>
          <a:prstGeom prst="rect">
            <a:avLst/>
          </a:prstGeom>
        </p:spPr>
        <p:txBody>
          <a:bodyPr vert="horz" lIns="0" tIns="0" rIns="0" bIns="0" rtlCol="0" anchor="ctr"/>
          <a:lstStyle>
            <a:lvl1pPr algn="r" eaLnBrk="1" fontAlgn="auto" hangingPunct="1">
              <a:spcBef>
                <a:spcPts val="0"/>
              </a:spcBef>
              <a:spcAft>
                <a:spcPts val="0"/>
              </a:spcAft>
              <a:defRPr sz="800" smtClean="0">
                <a:solidFill>
                  <a:schemeClr val="tx1">
                    <a:tint val="75000"/>
                  </a:schemeClr>
                </a:solidFill>
                <a:latin typeface="+mn-lt"/>
              </a:defRPr>
            </a:lvl1pPr>
          </a:lstStyle>
          <a:p>
            <a:pPr>
              <a:defRPr/>
            </a:pPr>
            <a:fld id="{838232D5-F53E-4DF3-B984-CD1E733E0CEE}" type="datetimeFigureOut">
              <a:rPr lang="en-GB"/>
              <a:pPr>
                <a:defRPr/>
              </a:pPr>
              <a:t>04/03/2024</a:t>
            </a:fld>
            <a:endParaRPr lang="en-GB" dirty="0"/>
          </a:p>
        </p:txBody>
      </p:sp>
    </p:spTree>
    <p:extLst>
      <p:ext uri="{BB962C8B-B14F-4D97-AF65-F5344CB8AC3E}">
        <p14:creationId xmlns:p14="http://schemas.microsoft.com/office/powerpoint/2010/main" val="1949799501"/>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spd="med">
    <p:fade/>
  </p:transition>
  <p:hf hdr="0" dt="0"/>
  <p:txStyles>
    <p:titleStyle>
      <a:lvl1pPr algn="l" rtl="0" fontAlgn="base">
        <a:spcBef>
          <a:spcPct val="0"/>
        </a:spcBef>
        <a:spcAft>
          <a:spcPct val="0"/>
        </a:spcAft>
        <a:defRPr kern="1200">
          <a:solidFill>
            <a:schemeClr val="accent2"/>
          </a:solidFill>
          <a:latin typeface="+mj-lt"/>
          <a:ea typeface="+mj-ea"/>
          <a:cs typeface="Arial" panose="020B0604020202020204" pitchFamily="34" charset="0"/>
        </a:defRPr>
      </a:lvl1pPr>
      <a:lvl2pPr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2pPr>
      <a:lvl3pPr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3pPr>
      <a:lvl4pPr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4pPr>
      <a:lvl5pPr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5pPr>
      <a:lvl6pPr marL="457200"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6pPr>
      <a:lvl7pPr marL="914400"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7pPr>
      <a:lvl8pPr marL="1371600"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8pPr>
      <a:lvl9pPr marL="1828800" algn="l" rtl="0" fontAlgn="base">
        <a:spcBef>
          <a:spcPct val="0"/>
        </a:spcBef>
        <a:spcAft>
          <a:spcPct val="0"/>
        </a:spcAft>
        <a:defRPr>
          <a:solidFill>
            <a:schemeClr val="accent2"/>
          </a:solidFill>
          <a:latin typeface="Arial" panose="020B0604020202020204" pitchFamily="34" charset="0"/>
          <a:cs typeface="Arial" panose="020B0604020202020204" pitchFamily="34" charset="0"/>
        </a:defRPr>
      </a:lvl9pPr>
    </p:titleStyle>
    <p:bodyStyle>
      <a:lvl1pPr marL="179388" indent="-179388" algn="l" rtl="0" fontAlgn="base">
        <a:lnSpc>
          <a:spcPct val="150000"/>
        </a:lnSpc>
        <a:spcBef>
          <a:spcPct val="20000"/>
        </a:spcBef>
        <a:spcAft>
          <a:spcPct val="0"/>
        </a:spcAft>
        <a:buClr>
          <a:schemeClr val="accent1"/>
        </a:buClr>
        <a:buSzPct val="95000"/>
        <a:buFont typeface="Arial" panose="020B0604020202020204" pitchFamily="34" charset="0"/>
        <a:buChar char="■"/>
        <a:tabLst>
          <a:tab pos="273050" algn="l"/>
        </a:tabLst>
        <a:defRPr sz="1600" kern="1200">
          <a:solidFill>
            <a:srgbClr val="666666"/>
          </a:solidFill>
          <a:latin typeface="+mn-lt"/>
          <a:ea typeface="+mn-ea"/>
          <a:cs typeface="Arial" panose="020B0604020202020204" pitchFamily="34" charset="0"/>
        </a:defRPr>
      </a:lvl1pPr>
      <a:lvl2pPr marL="358775" indent="-179388" algn="l" rtl="0" fontAlgn="base">
        <a:lnSpc>
          <a:spcPct val="150000"/>
        </a:lnSpc>
        <a:spcBef>
          <a:spcPct val="20000"/>
        </a:spcBef>
        <a:spcAft>
          <a:spcPct val="0"/>
        </a:spcAft>
        <a:buClr>
          <a:srgbClr val="666666"/>
        </a:buClr>
        <a:buSzPct val="95000"/>
        <a:buFont typeface="Arial" panose="020B0604020202020204" pitchFamily="34" charset="0"/>
        <a:buChar char="■"/>
        <a:tabLst>
          <a:tab pos="273050" algn="l"/>
        </a:tabLst>
        <a:defRPr sz="1600" kern="1200">
          <a:solidFill>
            <a:srgbClr val="666666"/>
          </a:solidFill>
          <a:latin typeface="+mn-lt"/>
          <a:ea typeface="+mn-ea"/>
          <a:cs typeface="Arial" panose="020B0604020202020204" pitchFamily="34" charset="0"/>
        </a:defRPr>
      </a:lvl2pPr>
      <a:lvl3pPr marL="539750" indent="-179388" algn="l" rtl="0" fontAlgn="base">
        <a:lnSpc>
          <a:spcPct val="150000"/>
        </a:lnSpc>
        <a:spcBef>
          <a:spcPct val="20000"/>
        </a:spcBef>
        <a:spcAft>
          <a:spcPct val="0"/>
        </a:spcAft>
        <a:buClr>
          <a:srgbClr val="666666"/>
        </a:buClr>
        <a:buSzPct val="95000"/>
        <a:buFont typeface="Arial" panose="020B0604020202020204" pitchFamily="34" charset="0"/>
        <a:buChar char="■"/>
        <a:tabLst>
          <a:tab pos="273050" algn="l"/>
        </a:tabLst>
        <a:defRPr sz="1600" kern="1200">
          <a:solidFill>
            <a:srgbClr val="666666"/>
          </a:solidFill>
          <a:latin typeface="+mn-lt"/>
          <a:ea typeface="+mn-ea"/>
          <a:cs typeface="Arial" panose="020B0604020202020204" pitchFamily="34" charset="0"/>
        </a:defRPr>
      </a:lvl3pPr>
      <a:lvl4pPr marL="719138" indent="-179388" algn="l" rtl="0" fontAlgn="base">
        <a:lnSpc>
          <a:spcPct val="150000"/>
        </a:lnSpc>
        <a:spcBef>
          <a:spcPct val="20000"/>
        </a:spcBef>
        <a:spcAft>
          <a:spcPct val="0"/>
        </a:spcAft>
        <a:buClr>
          <a:srgbClr val="666666"/>
        </a:buClr>
        <a:buSzPct val="95000"/>
        <a:buFont typeface="Arial" panose="020B0604020202020204" pitchFamily="34" charset="0"/>
        <a:buChar char="■"/>
        <a:tabLst>
          <a:tab pos="273050" algn="l"/>
        </a:tabLst>
        <a:defRPr sz="1600" kern="1200">
          <a:solidFill>
            <a:srgbClr val="666666"/>
          </a:solidFill>
          <a:latin typeface="+mn-lt"/>
          <a:ea typeface="+mn-ea"/>
          <a:cs typeface="Arial" panose="020B0604020202020204" pitchFamily="34" charset="0"/>
        </a:defRPr>
      </a:lvl4pPr>
      <a:lvl5pPr marL="900113" indent="-179388" algn="l" rtl="0" fontAlgn="base">
        <a:lnSpc>
          <a:spcPct val="150000"/>
        </a:lnSpc>
        <a:spcBef>
          <a:spcPct val="20000"/>
        </a:spcBef>
        <a:spcAft>
          <a:spcPct val="0"/>
        </a:spcAft>
        <a:buClr>
          <a:srgbClr val="666666"/>
        </a:buClr>
        <a:buSzPct val="95000"/>
        <a:buFont typeface="Arial" panose="020B0604020202020204" pitchFamily="34" charset="0"/>
        <a:buChar char="■"/>
        <a:tabLst>
          <a:tab pos="273050" algn="l"/>
        </a:tabLst>
        <a:defRPr sz="1600" kern="1200">
          <a:solidFill>
            <a:srgbClr val="666666"/>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4">
            <a:extLst>
              <a:ext uri="{FF2B5EF4-FFF2-40B4-BE49-F238E27FC236}">
                <a16:creationId xmlns:a16="http://schemas.microsoft.com/office/drawing/2014/main" id="{A1C41862-459D-9B23-1BB4-1AD13E81BC28}"/>
              </a:ext>
            </a:extLst>
          </p:cNvPr>
          <p:cNvSpPr>
            <a:spLocks noChangeShapeType="1"/>
          </p:cNvSpPr>
          <p:nvPr userDrawn="1"/>
        </p:nvSpPr>
        <p:spPr bwMode="auto">
          <a:xfrm flipV="1">
            <a:off x="366185" y="549275"/>
            <a:ext cx="114596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400">
              <a:latin typeface="Arial" charset="0"/>
              <a:ea typeface="ＭＳ Ｐゴシック" charset="0"/>
              <a:cs typeface="Arial" charset="0"/>
            </a:endParaRPr>
          </a:p>
        </p:txBody>
      </p:sp>
      <p:sp>
        <p:nvSpPr>
          <p:cNvPr id="1027" name="Rectangle 3">
            <a:extLst>
              <a:ext uri="{FF2B5EF4-FFF2-40B4-BE49-F238E27FC236}">
                <a16:creationId xmlns:a16="http://schemas.microsoft.com/office/drawing/2014/main" id="{EB28F2AB-D848-325F-02ED-BC08C8F304A4}"/>
              </a:ext>
            </a:extLst>
          </p:cNvPr>
          <p:cNvSpPr>
            <a:spLocks noGrp="1" noChangeArrowheads="1"/>
          </p:cNvSpPr>
          <p:nvPr>
            <p:ph type="body" idx="1"/>
          </p:nvPr>
        </p:nvSpPr>
        <p:spPr bwMode="auto">
          <a:xfrm>
            <a:off x="357718" y="1600201"/>
            <a:ext cx="11493500" cy="984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p:txBody>
      </p:sp>
      <p:sp>
        <p:nvSpPr>
          <p:cNvPr id="1028" name="Rectangle 6">
            <a:extLst>
              <a:ext uri="{FF2B5EF4-FFF2-40B4-BE49-F238E27FC236}">
                <a16:creationId xmlns:a16="http://schemas.microsoft.com/office/drawing/2014/main" id="{9F53013E-A9D9-3630-0CD4-4274A1826068}"/>
              </a:ext>
            </a:extLst>
          </p:cNvPr>
          <p:cNvSpPr>
            <a:spLocks noChangeArrowheads="1"/>
          </p:cNvSpPr>
          <p:nvPr/>
        </p:nvSpPr>
        <p:spPr bwMode="black">
          <a:xfrm>
            <a:off x="10022417"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a:t>© 2013 IBM Corporation</a:t>
            </a:r>
            <a:endParaRPr lang="en-US" altLang="en-US" sz="1800"/>
          </a:p>
        </p:txBody>
      </p:sp>
      <p:sp>
        <p:nvSpPr>
          <p:cNvPr id="67591" name="Rectangle 7">
            <a:extLst>
              <a:ext uri="{FF2B5EF4-FFF2-40B4-BE49-F238E27FC236}">
                <a16:creationId xmlns:a16="http://schemas.microsoft.com/office/drawing/2014/main" id="{72FB8B3D-223B-D023-24BF-DCCA590D6B17}"/>
              </a:ext>
            </a:extLst>
          </p:cNvPr>
          <p:cNvSpPr>
            <a:spLocks noGrp="1" noChangeArrowheads="1"/>
          </p:cNvSpPr>
          <p:nvPr>
            <p:ph type="sldNum" sz="quarter" idx="4"/>
          </p:nvPr>
        </p:nvSpPr>
        <p:spPr bwMode="black">
          <a:xfrm>
            <a:off x="357718" y="6537325"/>
            <a:ext cx="488949"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38" rIns="0" bIns="46038" numCol="1" anchor="t" anchorCtr="0" compatLnSpc="1">
            <a:prstTxWarp prst="textNoShape">
              <a:avLst/>
            </a:prstTxWarp>
          </a:bodyPr>
          <a:lstStyle>
            <a:lvl1pPr>
              <a:defRPr sz="800">
                <a:cs typeface="Arial" panose="020B0604020202020204" pitchFamily="34" charset="0"/>
              </a:defRPr>
            </a:lvl1pPr>
          </a:lstStyle>
          <a:p>
            <a:fld id="{B15FA433-8A1A-4722-81C6-6AEABCCD9780}" type="slidenum">
              <a:rPr lang="en-US" altLang="en-US"/>
              <a:pPr/>
              <a:t>‹#›</a:t>
            </a:fld>
            <a:endParaRPr lang="en-US" altLang="en-US"/>
          </a:p>
        </p:txBody>
      </p:sp>
      <p:sp>
        <p:nvSpPr>
          <p:cNvPr id="1030" name="Rectangle 13">
            <a:extLst>
              <a:ext uri="{FF2B5EF4-FFF2-40B4-BE49-F238E27FC236}">
                <a16:creationId xmlns:a16="http://schemas.microsoft.com/office/drawing/2014/main" id="{14A5811B-E4B9-0D43-E17F-3A4827C6D649}"/>
              </a:ext>
            </a:extLst>
          </p:cNvPr>
          <p:cNvSpPr>
            <a:spLocks noGrp="1" noChangeArrowheads="1"/>
          </p:cNvSpPr>
          <p:nvPr>
            <p:ph type="title"/>
          </p:nvPr>
        </p:nvSpPr>
        <p:spPr bwMode="auto">
          <a:xfrm>
            <a:off x="357718" y="615950"/>
            <a:ext cx="114935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spAutoFit/>
          </a:bodyPr>
          <a:lstStyle/>
          <a:p>
            <a:pPr lvl="0"/>
            <a:r>
              <a:rPr lang="en-US"/>
              <a:t>Click to edit Master title style</a:t>
            </a:r>
          </a:p>
        </p:txBody>
      </p:sp>
      <p:sp>
        <p:nvSpPr>
          <p:cNvPr id="67593" name="Rectangle 9">
            <a:extLst>
              <a:ext uri="{FF2B5EF4-FFF2-40B4-BE49-F238E27FC236}">
                <a16:creationId xmlns:a16="http://schemas.microsoft.com/office/drawing/2014/main" id="{3AFB1879-B5A8-3CFF-084C-59EC163AC1EE}"/>
              </a:ext>
            </a:extLst>
          </p:cNvPr>
          <p:cNvSpPr>
            <a:spLocks noGrp="1" noChangeArrowheads="1"/>
          </p:cNvSpPr>
          <p:nvPr>
            <p:ph type="dt" sz="half" idx="2"/>
          </p:nvPr>
        </p:nvSpPr>
        <p:spPr bwMode="auto">
          <a:xfrm>
            <a:off x="935567" y="6537325"/>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38" rIns="0" bIns="46038" numCol="1" anchor="t" anchorCtr="0" compatLnSpc="1">
            <a:prstTxWarp prst="textNoShape">
              <a:avLst/>
            </a:prstTxWarp>
          </a:bodyPr>
          <a:lstStyle>
            <a:lvl1pPr>
              <a:defRPr sz="800">
                <a:cs typeface="Arial" panose="020B0604020202020204" pitchFamily="34" charset="0"/>
              </a:defRPr>
            </a:lvl1pPr>
          </a:lstStyle>
          <a:p>
            <a:fld id="{58D0DE44-83BA-4E83-A5E6-3DCD66FD10FA}" type="datetime3">
              <a:rPr lang="en-US" altLang="en-US"/>
              <a:pPr/>
              <a:t>4 March 2024</a:t>
            </a:fld>
            <a:endParaRPr lang="en-US" altLang="en-US"/>
          </a:p>
        </p:txBody>
      </p:sp>
      <p:pic>
        <p:nvPicPr>
          <p:cNvPr id="1032" name="Picture 110" descr="Standard size PPT graphics-05">
            <a:extLst>
              <a:ext uri="{FF2B5EF4-FFF2-40B4-BE49-F238E27FC236}">
                <a16:creationId xmlns:a16="http://schemas.microsoft.com/office/drawing/2014/main" id="{ADC2710E-AF37-A8CE-31C3-82CEE3AC11EA}"/>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47" descr="5300_IBMpos_black">
            <a:extLst>
              <a:ext uri="{FF2B5EF4-FFF2-40B4-BE49-F238E27FC236}">
                <a16:creationId xmlns:a16="http://schemas.microsoft.com/office/drawing/2014/main" id="{DCEF0C54-8F66-1B9F-5597-EE316766C20D}"/>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r="4839" b="-6136"/>
          <a:stretch>
            <a:fillRect/>
          </a:stretch>
        </p:blipFill>
        <p:spPr bwMode="auto">
          <a:xfrm>
            <a:off x="11144251" y="271464"/>
            <a:ext cx="6985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80811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2200">
          <a:solidFill>
            <a:schemeClr val="tx2"/>
          </a:solidFill>
          <a:latin typeface="Arial" charset="0"/>
        </a:defRPr>
      </a:lvl6pPr>
      <a:lvl7pPr marL="914400" algn="l" rtl="0" fontAlgn="base">
        <a:lnSpc>
          <a:spcPct val="90000"/>
        </a:lnSpc>
        <a:spcBef>
          <a:spcPct val="0"/>
        </a:spcBef>
        <a:spcAft>
          <a:spcPct val="0"/>
        </a:spcAft>
        <a:defRPr sz="2200">
          <a:solidFill>
            <a:schemeClr val="tx2"/>
          </a:solidFill>
          <a:latin typeface="Arial" charset="0"/>
        </a:defRPr>
      </a:lvl7pPr>
      <a:lvl8pPr marL="1371600" algn="l" rtl="0" fontAlgn="base">
        <a:lnSpc>
          <a:spcPct val="90000"/>
        </a:lnSpc>
        <a:spcBef>
          <a:spcPct val="0"/>
        </a:spcBef>
        <a:spcAft>
          <a:spcPct val="0"/>
        </a:spcAft>
        <a:defRPr sz="2200">
          <a:solidFill>
            <a:schemeClr val="tx2"/>
          </a:solidFill>
          <a:latin typeface="Arial" charset="0"/>
        </a:defRPr>
      </a:lvl8pPr>
      <a:lvl9pPr marL="1828800" algn="l" rtl="0" fontAlgn="base">
        <a:lnSpc>
          <a:spcPct val="90000"/>
        </a:lnSpc>
        <a:spcBef>
          <a:spcPct val="0"/>
        </a:spcBef>
        <a:spcAft>
          <a:spcPct val="0"/>
        </a:spcAft>
        <a:defRPr sz="2200">
          <a:solidFill>
            <a:schemeClr val="tx2"/>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S PGothic" panose="020B0600070205080204" pitchFamily="34" charset="-128"/>
          <a:cs typeface="ＭＳ Ｐゴシック" charset="0"/>
        </a:defRPr>
      </a:lvl1pPr>
      <a:lvl2pPr marL="338138" indent="-163513" algn="l" rtl="0" eaLnBrk="0" fontAlgn="base" hangingPunct="0">
        <a:spcBef>
          <a:spcPct val="5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defRPr>
      </a:lvl2pPr>
      <a:lvl3pPr marL="512763" indent="-173038" algn="l" rtl="0" eaLnBrk="0" fontAlgn="base" hangingPunct="0">
        <a:spcBef>
          <a:spcPct val="50000"/>
        </a:spcBef>
        <a:spcAft>
          <a:spcPct val="0"/>
        </a:spcAft>
        <a:buClr>
          <a:schemeClr val="tx1"/>
        </a:buClr>
        <a:buChar char="•"/>
        <a:defRPr sz="1400">
          <a:solidFill>
            <a:schemeClr val="tx1"/>
          </a:solidFill>
          <a:latin typeface="+mn-lt"/>
          <a:ea typeface="MS PGothic" panose="020B0600070205080204" pitchFamily="34" charset="-128"/>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S PGothic" panose="020B0600070205080204" pitchFamily="34" charset="-128"/>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026" name="Freeform 6">
            <a:extLst>
              <a:ext uri="{FF2B5EF4-FFF2-40B4-BE49-F238E27FC236}">
                <a16:creationId xmlns:a16="http://schemas.microsoft.com/office/drawing/2014/main" id="{DB916A4E-10F8-4850-C872-DDC9BCCBFC85}"/>
              </a:ext>
            </a:extLst>
          </p:cNvPr>
          <p:cNvSpPr>
            <a:spLocks/>
          </p:cNvSpPr>
          <p:nvPr/>
        </p:nvSpPr>
        <p:spPr bwMode="auto">
          <a:xfrm>
            <a:off x="1" y="1"/>
            <a:ext cx="5634567" cy="3433233"/>
          </a:xfrm>
          <a:custGeom>
            <a:avLst/>
            <a:gdLst>
              <a:gd name="T0" fmla="*/ 0 w 2662"/>
              <a:gd name="T1" fmla="*/ 2574925 h 1622"/>
              <a:gd name="T2" fmla="*/ 0 w 2662"/>
              <a:gd name="T3" fmla="*/ 0 h 1622"/>
              <a:gd name="T4" fmla="*/ 4225925 w 2662"/>
              <a:gd name="T5" fmla="*/ 0 h 1622"/>
              <a:gd name="T6" fmla="*/ 0 w 2662"/>
              <a:gd name="T7" fmla="*/ 2574925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1027" name="Title">
            <a:extLst>
              <a:ext uri="{FF2B5EF4-FFF2-40B4-BE49-F238E27FC236}">
                <a16:creationId xmlns:a16="http://schemas.microsoft.com/office/drawing/2014/main" id="{44A539BA-A842-D0F8-E801-4E1BD344B8C2}"/>
              </a:ext>
            </a:extLst>
          </p:cNvPr>
          <p:cNvSpPr>
            <a:spLocks noGrp="1"/>
          </p:cNvSpPr>
          <p:nvPr>
            <p:ph type="title"/>
          </p:nvPr>
        </p:nvSpPr>
        <p:spPr bwMode="auto">
          <a:xfrm>
            <a:off x="486834" y="366185"/>
            <a:ext cx="11400367"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28" name="Text">
            <a:extLst>
              <a:ext uri="{FF2B5EF4-FFF2-40B4-BE49-F238E27FC236}">
                <a16:creationId xmlns:a16="http://schemas.microsoft.com/office/drawing/2014/main" id="{B01A0823-3462-9A16-F3EA-949842536E6A}"/>
              </a:ext>
            </a:extLst>
          </p:cNvPr>
          <p:cNvSpPr>
            <a:spLocks noGrp="1"/>
          </p:cNvSpPr>
          <p:nvPr>
            <p:ph type="body" idx="1"/>
          </p:nvPr>
        </p:nvSpPr>
        <p:spPr bwMode="auto">
          <a:xfrm>
            <a:off x="486834" y="1219201"/>
            <a:ext cx="11400367" cy="5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518356046"/>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6" r:id="rId45"/>
  </p:sldLayoutIdLst>
  <p:transition spd="med">
    <p:fade/>
  </p:transition>
  <p:hf hdr="0" dt="0"/>
  <p:txStyles>
    <p:titleStyle>
      <a:lvl1pPr algn="l" rtl="0" fontAlgn="base">
        <a:lnSpc>
          <a:spcPct val="90000"/>
        </a:lnSpc>
        <a:spcBef>
          <a:spcPct val="0"/>
        </a:spcBef>
        <a:spcAft>
          <a:spcPct val="0"/>
        </a:spcAft>
        <a:defRPr sz="3467" b="1" kern="12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5pPr>
      <a:lvl6pPr marL="609585"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6pPr>
      <a:lvl7pPr marL="1219170"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7pPr>
      <a:lvl8pPr marL="1828754"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8pPr>
      <a:lvl9pPr marL="2438339"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9pPr>
    </p:titleStyle>
    <p:bodyStyle>
      <a:lvl1pPr marL="218012" indent="-218012" algn="l" rtl="0" fontAlgn="base">
        <a:spcBef>
          <a:spcPts val="1200"/>
        </a:spcBef>
        <a:spcAft>
          <a:spcPts val="400"/>
        </a:spcAft>
        <a:buClr>
          <a:srgbClr val="669933"/>
        </a:buClr>
        <a:buSzPct val="100000"/>
        <a:buFont typeface="Arial Black" panose="020B0A04020102020204" pitchFamily="34" charset="0"/>
        <a:buChar char="›"/>
        <a:tabLst>
          <a:tab pos="364058" algn="l"/>
          <a:tab pos="1096406" algn="l"/>
          <a:tab pos="1608626" algn="l"/>
          <a:tab pos="1949402" algn="l"/>
        </a:tabLst>
        <a:defRPr sz="2933" kern="1200">
          <a:solidFill>
            <a:schemeClr val="tx1"/>
          </a:solidFill>
          <a:latin typeface="+mj-lt"/>
          <a:ea typeface="+mn-ea"/>
          <a:cs typeface="Arial" pitchFamily="34" charset="0"/>
        </a:defRPr>
      </a:lvl1pPr>
      <a:lvl2pPr marL="914377" indent="-218012" algn="l" rtl="0" fontAlgn="base">
        <a:spcBef>
          <a:spcPts val="400"/>
        </a:spcBef>
        <a:spcAft>
          <a:spcPts val="400"/>
        </a:spcAft>
        <a:buClr>
          <a:srgbClr val="669933"/>
        </a:buClr>
        <a:buFont typeface="Arial" panose="020B0604020202020204" pitchFamily="34" charset="0"/>
        <a:buChar char="•"/>
        <a:tabLst>
          <a:tab pos="364058" algn="l"/>
          <a:tab pos="1096406" algn="l"/>
          <a:tab pos="1608626" algn="l"/>
          <a:tab pos="1949402" algn="l"/>
        </a:tabLst>
        <a:defRPr kern="1200">
          <a:solidFill>
            <a:schemeClr val="tx1"/>
          </a:solidFill>
          <a:latin typeface="Arial" pitchFamily="34" charset="0"/>
          <a:ea typeface="+mn-ea"/>
          <a:cs typeface="Arial" pitchFamily="34" charset="0"/>
        </a:defRPr>
      </a:lvl2pPr>
      <a:lvl3pPr marL="1523962" indent="-182029" algn="l" rtl="0" fontAlgn="base">
        <a:spcBef>
          <a:spcPts val="400"/>
        </a:spcBef>
        <a:spcAft>
          <a:spcPts val="400"/>
        </a:spcAft>
        <a:buClr>
          <a:srgbClr val="888888"/>
        </a:buClr>
        <a:buSzPct val="100000"/>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3pPr>
      <a:lvl4pPr marL="1523962" indent="-182029" algn="l" rtl="0" fontAlgn="base">
        <a:spcBef>
          <a:spcPts val="400"/>
        </a:spcBef>
        <a:spcAft>
          <a:spcPts val="400"/>
        </a:spcAft>
        <a:buClr>
          <a:srgbClr val="888888"/>
        </a:buClr>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4pPr>
      <a:lvl5pPr marL="1523962" indent="-182029" algn="l" rtl="0" fontAlgn="base">
        <a:spcBef>
          <a:spcPts val="400"/>
        </a:spcBef>
        <a:spcAft>
          <a:spcPts val="400"/>
        </a:spcAft>
        <a:buClr>
          <a:srgbClr val="888888"/>
        </a:buClr>
        <a:buSzPct val="100000"/>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A047A-3B8D-BC97-2A7B-00CB5C698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CD6AAC-DD6B-D287-8D46-4862BB7BD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DA656-DB3E-882A-D215-E9C1671D6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73031-1980-4435-9A52-BDF6E4111332}" type="datetimeFigureOut">
              <a:rPr lang="en-US" smtClean="0"/>
              <a:t>3/4/2024</a:t>
            </a:fld>
            <a:endParaRPr lang="en-US"/>
          </a:p>
        </p:txBody>
      </p:sp>
      <p:sp>
        <p:nvSpPr>
          <p:cNvPr id="5" name="Footer Placeholder 4">
            <a:extLst>
              <a:ext uri="{FF2B5EF4-FFF2-40B4-BE49-F238E27FC236}">
                <a16:creationId xmlns:a16="http://schemas.microsoft.com/office/drawing/2014/main" id="{2C7CA1F3-FECD-C17B-EAA1-8CD64ADF6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54EB5B-7D96-9FFA-76B2-D4683CD87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EDECC-2841-49D5-A24E-F96AA3C88BF7}" type="slidenum">
              <a:rPr lang="en-US" smtClean="0"/>
              <a:t>‹#›</a:t>
            </a:fld>
            <a:endParaRPr lang="en-US"/>
          </a:p>
        </p:txBody>
      </p:sp>
    </p:spTree>
    <p:extLst>
      <p:ext uri="{BB962C8B-B14F-4D97-AF65-F5344CB8AC3E}">
        <p14:creationId xmlns:p14="http://schemas.microsoft.com/office/powerpoint/2010/main" val="424536413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588263" y="457200"/>
            <a:ext cx="11018261" cy="55416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1"/>
              </a:buClr>
              <a:buSzPts val="3700"/>
              <a:buFont typeface="Quattrocento Sans"/>
              <a:buNone/>
              <a:defRPr sz="3700" b="1"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7" name="Google Shape;127;p24"/>
          <p:cNvSpPr txBox="1">
            <a:spLocks noGrp="1"/>
          </p:cNvSpPr>
          <p:nvPr>
            <p:ph type="body" idx="1"/>
          </p:nvPr>
        </p:nvSpPr>
        <p:spPr>
          <a:xfrm>
            <a:off x="584200" y="1435503"/>
            <a:ext cx="11018261" cy="1612793"/>
          </a:xfrm>
          <a:prstGeom prst="rect">
            <a:avLst/>
          </a:prstGeom>
          <a:noFill/>
          <a:ln>
            <a:noFill/>
          </a:ln>
        </p:spPr>
        <p:txBody>
          <a:bodyPr spcFirstLastPara="1" wrap="square" lIns="0" tIns="0" rIns="0" bIns="0" anchor="t" anchorCtr="0"/>
          <a:lstStyle>
            <a:lvl1pPr marL="457200" marR="0" lvl="0" indent="-393700" algn="l" rtl="0">
              <a:lnSpc>
                <a:spcPct val="100000"/>
              </a:lnSpc>
              <a:spcBef>
                <a:spcPts val="600"/>
              </a:spcBef>
              <a:spcAft>
                <a:spcPts val="0"/>
              </a:spcAft>
              <a:buClr>
                <a:schemeClr val="dk1"/>
              </a:buClr>
              <a:buSzPts val="2600"/>
              <a:buFont typeface="Noto Sans Symbols"/>
              <a:buChar char="·"/>
              <a:defRPr sz="29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100000"/>
              </a:lnSpc>
              <a:spcBef>
                <a:spcPts val="300"/>
              </a:spcBef>
              <a:spcAft>
                <a:spcPts val="0"/>
              </a:spcAft>
              <a:buClr>
                <a:schemeClr val="dk1"/>
              </a:buClr>
              <a:buSzPts val="150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11150" algn="l" rtl="0">
              <a:lnSpc>
                <a:spcPct val="100000"/>
              </a:lnSpc>
              <a:spcBef>
                <a:spcPts val="300"/>
              </a:spcBef>
              <a:spcAft>
                <a:spcPts val="0"/>
              </a:spcAft>
              <a:buClr>
                <a:schemeClr val="dk1"/>
              </a:buClr>
              <a:buSzPts val="130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8" name="Google Shape;128;p24"/>
          <p:cNvPicPr preferRelativeResize="0"/>
          <p:nvPr/>
        </p:nvPicPr>
        <p:blipFill rotWithShape="1">
          <a:blip r:embed="rId19">
            <a:alphaModFix/>
          </a:blip>
          <a:srcRect/>
          <a:stretch/>
        </p:blipFill>
        <p:spPr>
          <a:xfrm rot="5400000">
            <a:off x="9289057" y="2942713"/>
            <a:ext cx="6858001" cy="972574"/>
          </a:xfrm>
          <a:prstGeom prst="rect">
            <a:avLst/>
          </a:prstGeom>
          <a:noFill/>
          <a:ln>
            <a:noFill/>
          </a:ln>
        </p:spPr>
      </p:pic>
    </p:spTree>
    <p:extLst>
      <p:ext uri="{BB962C8B-B14F-4D97-AF65-F5344CB8AC3E}">
        <p14:creationId xmlns:p14="http://schemas.microsoft.com/office/powerpoint/2010/main" val="4070450289"/>
      </p:ext>
    </p:extLst>
  </p:cSld>
  <p:clrMap bg1="lt1" tx1="dk1" bg2="dk2"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72"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75">
          <p15:clr>
            <a:srgbClr val="C35EA4"/>
          </p15:clr>
        </p15:guide>
        <p15:guide id="2" pos="7460">
          <p15:clr>
            <a:srgbClr val="C35EA4"/>
          </p15:clr>
        </p15:guide>
        <p15:guide id="3" orient="horz" pos="376">
          <p15:clr>
            <a:srgbClr val="C35EA4"/>
          </p15:clr>
        </p15:guide>
        <p15:guide id="4" orient="horz" pos="4028">
          <p15:clr>
            <a:srgbClr val="C35EA4"/>
          </p15:clr>
        </p15:guide>
        <p15:guide id="5" orient="horz" pos="188">
          <p15:clr>
            <a:srgbClr val="A4A3A4"/>
          </p15:clr>
        </p15:guide>
        <p15:guide id="6" pos="189">
          <p15:clr>
            <a:srgbClr val="A4A3A4"/>
          </p15:clr>
        </p15:guide>
        <p15:guide id="7" orient="horz" pos="4217">
          <p15:clr>
            <a:srgbClr val="A4A3A4"/>
          </p15:clr>
        </p15:guide>
        <p15:guide id="8" pos="764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15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0.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gif"/><Relationship Id="rId2" Type="http://schemas.openxmlformats.org/officeDocument/2006/relationships/notesSlide" Target="../notesSlides/notesSlide12.xml"/><Relationship Id="rId1" Type="http://schemas.openxmlformats.org/officeDocument/2006/relationships/slideLayout" Target="../slideLayouts/slideLayout6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66.xml"/><Relationship Id="rId5" Type="http://schemas.openxmlformats.org/officeDocument/2006/relationships/image" Target="../media/image67.gif"/><Relationship Id="rId4" Type="http://schemas.openxmlformats.org/officeDocument/2006/relationships/image" Target="../media/image66.gi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Application_performance_management" TargetMode="External"/><Relationship Id="rId3" Type="http://schemas.openxmlformats.org/officeDocument/2006/relationships/hyperlink" Target="https://en.wikipedia.org/wiki/Continuous_integration" TargetMode="External"/><Relationship Id="rId7" Type="http://schemas.openxmlformats.org/officeDocument/2006/relationships/hyperlink" Target="https://en.wikipedia.org/wiki/Infrastructure_as_code" TargetMode="External"/><Relationship Id="rId2" Type="http://schemas.openxmlformats.org/officeDocument/2006/relationships/hyperlink" Target="https://en.wikipedia.org/wiki/Version_control" TargetMode="External"/><Relationship Id="rId1" Type="http://schemas.openxmlformats.org/officeDocument/2006/relationships/slideLayout" Target="../slideLayouts/slideLayout140.xml"/><Relationship Id="rId6" Type="http://schemas.openxmlformats.org/officeDocument/2006/relationships/hyperlink" Target="https://en.wikipedia.org/wiki/Application_release_automation" TargetMode="External"/><Relationship Id="rId5" Type="http://schemas.openxmlformats.org/officeDocument/2006/relationships/hyperlink" Target="https://en.wikipedia.org/wiki/Binary_repository_manager" TargetMode="External"/><Relationship Id="rId4" Type="http://schemas.openxmlformats.org/officeDocument/2006/relationships/hyperlink" Target="https://en.wikipedia.org/wiki/Continuous_test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hostadvice.com/blog/devops-toolbox-jenkins-ansible-chef-puppet-vagrant-saltstack/" TargetMode="External"/><Relationship Id="rId2" Type="http://schemas.openxmlformats.org/officeDocument/2006/relationships/image" Target="../media/image68.png"/><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hyperlink" Target="https://devopedia.org/devops" TargetMode="Externa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oo.gl/images/zH2Pys" TargetMode="Externa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140.xml"/><Relationship Id="rId5" Type="http://schemas.openxmlformats.org/officeDocument/2006/relationships/image" Target="../media/image54.png"/><Relationship Id="rId4" Type="http://schemas.openxmlformats.org/officeDocument/2006/relationships/hyperlink" Target="https://www.weblineindia.com/blog/software-development-outsourc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docs.docker.com/get-started/#images-and-containers" TargetMode="External"/><Relationship Id="rId1" Type="http://schemas.openxmlformats.org/officeDocument/2006/relationships/slideLayout" Target="../slideLayouts/slideLayout140.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goo.gl/images/FCgPFY" TargetMode="External"/><Relationship Id="rId2" Type="http://schemas.openxmlformats.org/officeDocument/2006/relationships/image" Target="../media/image76.png"/><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7.xm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ocs.docker.com/engine/docker-overview/" TargetMode="Externa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3" Type="http://schemas.openxmlformats.org/officeDocument/2006/relationships/hyperlink" Target="https://docs.docker.com/engine/security/security/" TargetMode="External"/><Relationship Id="rId2" Type="http://schemas.openxmlformats.org/officeDocument/2006/relationships/hyperlink" Target="https://docs.docker.com/get-started/" TargetMode="External"/><Relationship Id="rId1" Type="http://schemas.openxmlformats.org/officeDocument/2006/relationships/slideLayout" Target="../slideLayouts/slideLayout1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184.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18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18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8.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90.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90.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90.xml"/></Relationships>
</file>

<file path=ppt/slides/_rels/slide52.xml.rels><?xml version="1.0" encoding="UTF-8" standalone="yes"?>
<Relationships xmlns="http://schemas.openxmlformats.org/package/2006/relationships"><Relationship Id="rId2" Type="http://schemas.openxmlformats.org/officeDocument/2006/relationships/hyperlink" Target="https://docs.docker.com/engine/docker-overview/#docker-engine" TargetMode="External"/><Relationship Id="rId1" Type="http://schemas.openxmlformats.org/officeDocument/2006/relationships/slideLayout" Target="../slideLayouts/slideLayout140.xml"/></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DevOps" TargetMode="External"/><Relationship Id="rId2" Type="http://schemas.openxmlformats.org/officeDocument/2006/relationships/hyperlink" Target="https://www.sei.cmu.edu/training/P116.cfm" TargetMode="External"/><Relationship Id="rId1" Type="http://schemas.openxmlformats.org/officeDocument/2006/relationships/slideLayout" Target="../slideLayouts/slideLayout72.xml"/><Relationship Id="rId5" Type="http://schemas.openxmlformats.org/officeDocument/2006/relationships/hyperlink" Target="https://www.sei.cmu.edu/education-outreach/courses/course.cfm?coursecode=V38" TargetMode="External"/><Relationship Id="rId4" Type="http://schemas.openxmlformats.org/officeDocument/2006/relationships/hyperlink" Target="https://www.quora.com/What-are-the-more-efficient-combinations-of-Devops-tools-to-use-in-a-web-project"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52C26-FCC2-4483-B00B-644D7D769261}"/>
              </a:ext>
            </a:extLst>
          </p:cNvPr>
          <p:cNvSpPr>
            <a:spLocks noGrp="1"/>
          </p:cNvSpPr>
          <p:nvPr>
            <p:ph type="ctrTitle"/>
          </p:nvPr>
        </p:nvSpPr>
        <p:spPr>
          <a:xfrm>
            <a:off x="619595" y="1172638"/>
            <a:ext cx="5086661" cy="2418740"/>
          </a:xfrm>
        </p:spPr>
        <p:txBody>
          <a:bodyPr>
            <a:normAutofit fontScale="90000"/>
          </a:bodyPr>
          <a:lstStyle/>
          <a:p>
            <a:r>
              <a:rPr lang="en-US" sz="5333" dirty="0">
                <a:effectLst>
                  <a:outerShdw blurRad="38100" dist="38100" dir="2700000" algn="tl">
                    <a:srgbClr val="C0C0C0"/>
                  </a:outerShdw>
                </a:effectLst>
              </a:rPr>
              <a:t>CSC-350 </a:t>
            </a:r>
            <a:br>
              <a:rPr lang="en-US" sz="5333" dirty="0">
                <a:effectLst>
                  <a:outerShdw blurRad="38100" dist="38100" dir="2700000" algn="tl">
                    <a:srgbClr val="C0C0C0"/>
                  </a:outerShdw>
                </a:effectLst>
              </a:rPr>
            </a:br>
            <a:r>
              <a:rPr lang="en-US" sz="5333" dirty="0">
                <a:effectLst>
                  <a:outerShdw blurRad="38100" dist="38100" dir="2700000" algn="tl">
                    <a:srgbClr val="C0C0C0"/>
                  </a:outerShdw>
                </a:effectLst>
              </a:rPr>
              <a:t>Topics in Computer Science</a:t>
            </a:r>
            <a:br>
              <a:rPr lang="en-US" dirty="0">
                <a:effectLst>
                  <a:outerShdw blurRad="38100" dist="38100" dir="2700000" algn="tl">
                    <a:srgbClr val="C0C0C0"/>
                  </a:outerShdw>
                </a:effectLst>
              </a:rPr>
            </a:br>
            <a:r>
              <a:rPr lang="en-US" sz="3733" dirty="0">
                <a:effectLst>
                  <a:outerShdw blurRad="38100" dist="38100" dir="2700000" algn="tl">
                    <a:srgbClr val="C0C0C0"/>
                  </a:outerShdw>
                </a:effectLst>
              </a:rPr>
              <a:t>Spring  2024</a:t>
            </a:r>
            <a:br>
              <a:rPr lang="en-US" sz="3733" dirty="0">
                <a:effectLst>
                  <a:outerShdw blurRad="38100" dist="38100" dir="2700000" algn="tl">
                    <a:srgbClr val="C0C0C0"/>
                  </a:outerShdw>
                </a:effectLst>
              </a:rPr>
            </a:br>
            <a:endParaRPr lang="en-US" dirty="0"/>
          </a:p>
        </p:txBody>
      </p:sp>
      <p:sp>
        <p:nvSpPr>
          <p:cNvPr id="2" name="Subtitle 1">
            <a:extLst>
              <a:ext uri="{FF2B5EF4-FFF2-40B4-BE49-F238E27FC236}">
                <a16:creationId xmlns:a16="http://schemas.microsoft.com/office/drawing/2014/main" id="{97EBFF0D-C0E8-4A77-AB83-32F0C533EE7D}"/>
              </a:ext>
            </a:extLst>
          </p:cNvPr>
          <p:cNvSpPr>
            <a:spLocks noGrp="1"/>
          </p:cNvSpPr>
          <p:nvPr>
            <p:ph type="subTitle" idx="1"/>
          </p:nvPr>
        </p:nvSpPr>
        <p:spPr>
          <a:xfrm>
            <a:off x="619595" y="4715583"/>
            <a:ext cx="4686925" cy="1635187"/>
          </a:xfrm>
        </p:spPr>
        <p:txBody>
          <a:bodyPr>
            <a:normAutofit fontScale="92500" lnSpcReduction="20000"/>
          </a:bodyPr>
          <a:lstStyle/>
          <a:p>
            <a:r>
              <a:rPr lang="en-US" sz="2667" dirty="0"/>
              <a:t>Week 2</a:t>
            </a:r>
          </a:p>
          <a:p>
            <a:r>
              <a:rPr lang="en-US" sz="2667" dirty="0"/>
              <a:t>Dr. Farhan Aadil</a:t>
            </a:r>
          </a:p>
          <a:p>
            <a:r>
              <a:rPr lang="en-US" sz="2667" dirty="0"/>
              <a:t>farhan.aadil@ciit-attock.edu.pk</a:t>
            </a:r>
          </a:p>
          <a:p>
            <a:r>
              <a:rPr lang="en-US" sz="2667" dirty="0"/>
              <a:t>DrAadil.com </a:t>
            </a:r>
          </a:p>
        </p:txBody>
      </p:sp>
      <p:sp>
        <p:nvSpPr>
          <p:cNvPr id="5" name="Rectangle 4">
            <a:extLst>
              <a:ext uri="{FF2B5EF4-FFF2-40B4-BE49-F238E27FC236}">
                <a16:creationId xmlns:a16="http://schemas.microsoft.com/office/drawing/2014/main" id="{522B44B0-4BF3-476A-AC30-EED7C2DEABCE}"/>
              </a:ext>
            </a:extLst>
          </p:cNvPr>
          <p:cNvSpPr/>
          <p:nvPr/>
        </p:nvSpPr>
        <p:spPr>
          <a:xfrm>
            <a:off x="1524000" y="6513291"/>
            <a:ext cx="9144000" cy="313932"/>
          </a:xfrm>
          <a:prstGeom prst="rect">
            <a:avLst/>
          </a:prstGeom>
        </p:spPr>
        <p:txBody>
          <a:bodyPr wrap="square">
            <a:spAutoFit/>
          </a:bodyPr>
          <a:lstStyle/>
          <a:p>
            <a:pPr algn="ctr" defTabSz="1219170" eaLnBrk="1" fontAlgn="auto" hangingPunct="1">
              <a:lnSpc>
                <a:spcPct val="80000"/>
              </a:lnSpc>
              <a:spcBef>
                <a:spcPct val="20000"/>
              </a:spcBef>
              <a:spcAft>
                <a:spcPts val="0"/>
              </a:spcAft>
              <a:buClr>
                <a:srgbClr val="A9A57C"/>
              </a:buClr>
              <a:defRPr/>
            </a:pPr>
            <a:r>
              <a:rPr lang="en-US" sz="1800" b="1" kern="0" dirty="0">
                <a:solidFill>
                  <a:srgbClr val="FF0000"/>
                </a:solidFill>
                <a:latin typeface="Arial" charset="0"/>
                <a:cs typeface="+mn-cs"/>
              </a:rPr>
              <a:t>Please turn OFF your Mobile Phones!</a:t>
            </a:r>
            <a:endParaRPr lang="en-US" sz="2800" kern="0" dirty="0">
              <a:solidFill>
                <a:srgbClr val="2F2B20"/>
              </a:solidFill>
              <a:latin typeface="Arial" charset="0"/>
              <a:cs typeface="+mn-cs"/>
            </a:endParaRPr>
          </a:p>
        </p:txBody>
      </p:sp>
    </p:spTree>
    <p:extLst>
      <p:ext uri="{BB962C8B-B14F-4D97-AF65-F5344CB8AC3E}">
        <p14:creationId xmlns:p14="http://schemas.microsoft.com/office/powerpoint/2010/main" val="24281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 Security: Friend or Foe?</a:t>
            </a:r>
          </a:p>
        </p:txBody>
      </p:sp>
      <p:sp>
        <p:nvSpPr>
          <p:cNvPr id="3" name="Slide Number Placeholder 2"/>
          <p:cNvSpPr>
            <a:spLocks noGrp="1"/>
          </p:cNvSpPr>
          <p:nvPr>
            <p:ph type="sldNum" sz="quarter" idx="12"/>
          </p:nvPr>
        </p:nvSpPr>
        <p:spPr/>
        <p:txBody>
          <a:bodyPr/>
          <a:lstStyle/>
          <a:p>
            <a:pPr defTabSz="609585" eaLnBrk="1" fontAlgn="auto" hangingPunct="1">
              <a:spcBef>
                <a:spcPts val="0"/>
              </a:spcBef>
              <a:spcAft>
                <a:spcPts val="0"/>
              </a:spcAft>
            </a:pPr>
            <a:fld id="{F56C8676-1494-424A-9EE1-69F4EB666BA8}" type="slidenum">
              <a:rPr lang="en-US"/>
              <a:pPr defTabSz="609585" eaLnBrk="1" fontAlgn="auto" hangingPunct="1">
                <a:spcBef>
                  <a:spcPts val="0"/>
                </a:spcBef>
                <a:spcAft>
                  <a:spcPts val="0"/>
                </a:spcAft>
              </a:pPr>
              <a:t>10</a:t>
            </a:fld>
            <a:endParaRPr lang="en-US" dirty="0"/>
          </a:p>
        </p:txBody>
      </p:sp>
      <p:pic>
        <p:nvPicPr>
          <p:cNvPr id="14340" name="Picture 4" descr="https://cdn.meme.am/instances/661843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985" y="1517971"/>
            <a:ext cx="3090041" cy="42473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John Collins Fan Club are a friendly bun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206" y="1880457"/>
            <a:ext cx="4908175" cy="32721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60136" y="5303454"/>
            <a:ext cx="3188779" cy="338554"/>
          </a:xfrm>
          <a:prstGeom prst="rect">
            <a:avLst/>
          </a:prstGeom>
          <a:noFill/>
        </p:spPr>
        <p:txBody>
          <a:bodyPr wrap="square" rtlCol="0">
            <a:spAutoFit/>
          </a:bodyPr>
          <a:lstStyle/>
          <a:p>
            <a:pPr defTabSz="609585" eaLnBrk="1" fontAlgn="auto" hangingPunct="1">
              <a:spcBef>
                <a:spcPts val="0"/>
              </a:spcBef>
              <a:spcAft>
                <a:spcPts val="0"/>
              </a:spcAft>
            </a:pPr>
            <a:r>
              <a:rPr lang="en-US" sz="800" i="1" dirty="0">
                <a:solidFill>
                  <a:prstClr val="black"/>
                </a:solidFill>
                <a:latin typeface="Calibri"/>
                <a:cs typeface="+mn-cs"/>
              </a:rPr>
              <a:t>Source: https://theclumpany.wordpress.com/2015/08/09/pitchforks-and-flaming-torches/</a:t>
            </a:r>
          </a:p>
        </p:txBody>
      </p:sp>
    </p:spTree>
    <p:extLst>
      <p:ext uri="{BB962C8B-B14F-4D97-AF65-F5344CB8AC3E}">
        <p14:creationId xmlns:p14="http://schemas.microsoft.com/office/powerpoint/2010/main" val="110242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Transparent Security or Process Blockers</a:t>
            </a:r>
            <a:endParaRPr lang="en-US" dirty="0"/>
          </a:p>
        </p:txBody>
      </p:sp>
      <p:sp>
        <p:nvSpPr>
          <p:cNvPr id="7" name="Text Placeholder 6">
            <a:extLst>
              <a:ext uri="{FF2B5EF4-FFF2-40B4-BE49-F238E27FC236}">
                <a16:creationId xmlns:a16="http://schemas.microsoft.com/office/drawing/2014/main" id="{FD426692-9665-751D-DE32-8549094BFA84}"/>
              </a:ext>
            </a:extLst>
          </p:cNvPr>
          <p:cNvSpPr>
            <a:spLocks noGrp="1"/>
          </p:cNvSpPr>
          <p:nvPr>
            <p:ph type="body" sz="quarter" idx="11"/>
          </p:nvPr>
        </p:nvSpPr>
        <p:spPr>
          <a:xfrm>
            <a:off x="6545770" y="1312692"/>
            <a:ext cx="5378548" cy="5386090"/>
          </a:xfrm>
        </p:spPr>
        <p:txBody>
          <a:bodyPr/>
          <a:lstStyle/>
          <a:p>
            <a:r>
              <a:rPr lang="en-US" sz="2000" dirty="0"/>
              <a:t>Does anyone know what this is?  An X-ray scanner to make sure that processed food doesn’t contain any metal.</a:t>
            </a:r>
          </a:p>
          <a:p>
            <a:endParaRPr lang="en-US" sz="2000" dirty="0"/>
          </a:p>
          <a:p>
            <a:r>
              <a:rPr lang="en-US" sz="2000" dirty="0"/>
              <a:t>Note from here that the defect checking is part of the process, it just sits on top of the conveyor belt.  Would a factory accept a process in which all product needs to be removed from the conveyor, moved to a table, scanned one at a time, and put back on the belt?</a:t>
            </a:r>
          </a:p>
          <a:p>
            <a:endParaRPr lang="en-US" sz="2000" dirty="0"/>
          </a:p>
          <a:p>
            <a:r>
              <a:rPr lang="en-US" sz="2000" dirty="0"/>
              <a:t>No, they wouldn’t.  This applies to introducing security into DevOps, too, as we discussed previously.</a:t>
            </a:r>
          </a:p>
          <a:p>
            <a:endParaRPr lang="en-US" sz="2000" dirty="0"/>
          </a:p>
        </p:txBody>
      </p:sp>
      <p:pic>
        <p:nvPicPr>
          <p:cNvPr id="20482" name="Picture 2" descr="http://www.foodengineeringmag.com/ext/resources/january2012/fex0112tu4-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52" y="1834553"/>
            <a:ext cx="5378548" cy="344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085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 Security into the CI/CD Process</a:t>
            </a:r>
          </a:p>
        </p:txBody>
      </p:sp>
      <p:sp>
        <p:nvSpPr>
          <p:cNvPr id="3" name="Slide Number Placeholder 2"/>
          <p:cNvSpPr>
            <a:spLocks noGrp="1"/>
          </p:cNvSpPr>
          <p:nvPr>
            <p:ph type="sldNum" sz="quarter" idx="12"/>
          </p:nvPr>
        </p:nvSpPr>
        <p:spPr/>
        <p:txBody>
          <a:bodyPr/>
          <a:lstStyle/>
          <a:p>
            <a:pPr defTabSz="609585" eaLnBrk="1" fontAlgn="auto" hangingPunct="1">
              <a:spcBef>
                <a:spcPts val="0"/>
              </a:spcBef>
              <a:spcAft>
                <a:spcPts val="0"/>
              </a:spcAft>
            </a:pPr>
            <a:fld id="{F56C8676-1494-424A-9EE1-69F4EB666BA8}" type="slidenum">
              <a:rPr lang="en-US"/>
              <a:pPr defTabSz="609585" eaLnBrk="1" fontAlgn="auto" hangingPunct="1">
                <a:spcBef>
                  <a:spcPts val="0"/>
                </a:spcBef>
                <a:spcAft>
                  <a:spcPts val="0"/>
                </a:spcAft>
              </a:pPr>
              <a:t>12</a:t>
            </a:fld>
            <a:endParaRPr lang="en-US" dirty="0"/>
          </a:p>
        </p:txBody>
      </p:sp>
      <p:sp>
        <p:nvSpPr>
          <p:cNvPr id="4" name="Pentagon 3"/>
          <p:cNvSpPr/>
          <p:nvPr/>
        </p:nvSpPr>
        <p:spPr>
          <a:xfrm>
            <a:off x="207243"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6" name="Pentagon 5"/>
          <p:cNvSpPr/>
          <p:nvPr/>
        </p:nvSpPr>
        <p:spPr>
          <a:xfrm>
            <a:off x="1476853"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7" name="Pentagon 6"/>
          <p:cNvSpPr/>
          <p:nvPr/>
        </p:nvSpPr>
        <p:spPr>
          <a:xfrm>
            <a:off x="2746464"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8" name="Pentagon 7"/>
          <p:cNvSpPr/>
          <p:nvPr/>
        </p:nvSpPr>
        <p:spPr>
          <a:xfrm>
            <a:off x="5590485"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9" name="Pentagon 8"/>
          <p:cNvSpPr/>
          <p:nvPr/>
        </p:nvSpPr>
        <p:spPr>
          <a:xfrm>
            <a:off x="4016075"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10" name="Pentagon 9"/>
          <p:cNvSpPr/>
          <p:nvPr/>
        </p:nvSpPr>
        <p:spPr>
          <a:xfrm>
            <a:off x="7164896"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11" name="Pentagon 10"/>
          <p:cNvSpPr/>
          <p:nvPr/>
        </p:nvSpPr>
        <p:spPr>
          <a:xfrm>
            <a:off x="10313716"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12" name="Pentagon 11"/>
          <p:cNvSpPr/>
          <p:nvPr/>
        </p:nvSpPr>
        <p:spPr>
          <a:xfrm>
            <a:off x="8739307"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32" name="Left-Right Arrow 31"/>
          <p:cNvSpPr/>
          <p:nvPr/>
        </p:nvSpPr>
        <p:spPr>
          <a:xfrm>
            <a:off x="207243" y="3249040"/>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34" name="Left-Right Arrow 33"/>
          <p:cNvSpPr/>
          <p:nvPr/>
        </p:nvSpPr>
        <p:spPr>
          <a:xfrm>
            <a:off x="7114486" y="3249040"/>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36" name="Up Arrow 35"/>
          <p:cNvSpPr/>
          <p:nvPr/>
        </p:nvSpPr>
        <p:spPr>
          <a:xfrm>
            <a:off x="10688565" y="4073219"/>
            <a:ext cx="585216" cy="1474013"/>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2400" dirty="0">
                <a:solidFill>
                  <a:prstClr val="white"/>
                </a:solidFill>
                <a:latin typeface="Calibri"/>
              </a:rPr>
              <a:t>Audit</a:t>
            </a:r>
          </a:p>
        </p:txBody>
      </p:sp>
      <p:sp>
        <p:nvSpPr>
          <p:cNvPr id="5" name="Rectangle 4"/>
          <p:cNvSpPr/>
          <p:nvPr/>
        </p:nvSpPr>
        <p:spPr>
          <a:xfrm>
            <a:off x="934720" y="3787000"/>
            <a:ext cx="10490025" cy="182880"/>
          </a:xfrm>
          <a:prstGeom prst="rect">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867" dirty="0">
                <a:solidFill>
                  <a:prstClr val="white"/>
                </a:solidFill>
                <a:latin typeface="Calibri"/>
              </a:rPr>
              <a:t>Continuous Integrated Security</a:t>
            </a:r>
          </a:p>
        </p:txBody>
      </p:sp>
      <p:sp>
        <p:nvSpPr>
          <p:cNvPr id="17" name="TextBox 16"/>
          <p:cNvSpPr txBox="1"/>
          <p:nvPr/>
        </p:nvSpPr>
        <p:spPr>
          <a:xfrm>
            <a:off x="4666241" y="4502449"/>
            <a:ext cx="3026980" cy="748988"/>
          </a:xfrm>
          <a:prstGeom prst="rect">
            <a:avLst/>
          </a:prstGeom>
          <a:noFill/>
        </p:spPr>
        <p:txBody>
          <a:bodyPr wrap="square" rtlCol="0">
            <a:spAutoFit/>
          </a:bodyPr>
          <a:lstStyle/>
          <a:p>
            <a:pPr algn="ctr" defTabSz="609585" eaLnBrk="1" fontAlgn="auto" hangingPunct="1">
              <a:spcBef>
                <a:spcPts val="0"/>
              </a:spcBef>
              <a:spcAft>
                <a:spcPts val="0"/>
              </a:spcAft>
            </a:pPr>
            <a:r>
              <a:rPr lang="en-US" sz="4267" b="1" dirty="0">
                <a:solidFill>
                  <a:srgbClr val="C00000"/>
                </a:solidFill>
                <a:latin typeface="Calibri"/>
                <a:cs typeface="+mn-cs"/>
              </a:rPr>
              <a:t>DevSecOps</a:t>
            </a:r>
          </a:p>
        </p:txBody>
      </p:sp>
    </p:spTree>
    <p:extLst>
      <p:ext uri="{BB962C8B-B14F-4D97-AF65-F5344CB8AC3E}">
        <p14:creationId xmlns:p14="http://schemas.microsoft.com/office/powerpoint/2010/main" val="263682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Left Security – Continuous Security</a:t>
            </a:r>
          </a:p>
        </p:txBody>
      </p:sp>
      <p:sp>
        <p:nvSpPr>
          <p:cNvPr id="3" name="Slide Number Placeholder 2"/>
          <p:cNvSpPr>
            <a:spLocks noGrp="1"/>
          </p:cNvSpPr>
          <p:nvPr>
            <p:ph type="sldNum" sz="quarter" idx="12"/>
          </p:nvPr>
        </p:nvSpPr>
        <p:spPr/>
        <p:txBody>
          <a:bodyPr/>
          <a:lstStyle/>
          <a:p>
            <a:pPr defTabSz="609585" eaLnBrk="1" fontAlgn="auto" hangingPunct="1">
              <a:spcBef>
                <a:spcPts val="0"/>
              </a:spcBef>
              <a:spcAft>
                <a:spcPts val="0"/>
              </a:spcAft>
            </a:pPr>
            <a:fld id="{F56C8676-1494-424A-9EE1-69F4EB666BA8}" type="slidenum">
              <a:rPr lang="en-US"/>
              <a:pPr defTabSz="609585" eaLnBrk="1" fontAlgn="auto" hangingPunct="1">
                <a:spcBef>
                  <a:spcPts val="0"/>
                </a:spcBef>
                <a:spcAft>
                  <a:spcPts val="0"/>
                </a:spcAft>
              </a:pPr>
              <a:t>13</a:t>
            </a:fld>
            <a:endParaRPr lang="en-US" dirty="0"/>
          </a:p>
        </p:txBody>
      </p:sp>
      <p:sp>
        <p:nvSpPr>
          <p:cNvPr id="4" name="Pentagon 3"/>
          <p:cNvSpPr/>
          <p:nvPr/>
        </p:nvSpPr>
        <p:spPr>
          <a:xfrm>
            <a:off x="207243"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6" name="Pentagon 5"/>
          <p:cNvSpPr/>
          <p:nvPr/>
        </p:nvSpPr>
        <p:spPr>
          <a:xfrm>
            <a:off x="1476853"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7" name="Pentagon 6"/>
          <p:cNvSpPr/>
          <p:nvPr/>
        </p:nvSpPr>
        <p:spPr>
          <a:xfrm>
            <a:off x="2746464" y="2219080"/>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8" name="Pentagon 7"/>
          <p:cNvSpPr/>
          <p:nvPr/>
        </p:nvSpPr>
        <p:spPr>
          <a:xfrm>
            <a:off x="5590485"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9" name="Pentagon 8"/>
          <p:cNvSpPr/>
          <p:nvPr/>
        </p:nvSpPr>
        <p:spPr>
          <a:xfrm>
            <a:off x="4016075"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10" name="Pentagon 9"/>
          <p:cNvSpPr/>
          <p:nvPr/>
        </p:nvSpPr>
        <p:spPr>
          <a:xfrm>
            <a:off x="7164896"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11" name="Pentagon 10"/>
          <p:cNvSpPr/>
          <p:nvPr/>
        </p:nvSpPr>
        <p:spPr>
          <a:xfrm>
            <a:off x="10313716"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12" name="Pentagon 11"/>
          <p:cNvSpPr/>
          <p:nvPr/>
        </p:nvSpPr>
        <p:spPr>
          <a:xfrm>
            <a:off x="8739307" y="2219080"/>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32" name="Left-Right Arrow 31"/>
          <p:cNvSpPr/>
          <p:nvPr/>
        </p:nvSpPr>
        <p:spPr>
          <a:xfrm>
            <a:off x="207243" y="3249040"/>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34" name="Left-Right Arrow 33"/>
          <p:cNvSpPr/>
          <p:nvPr/>
        </p:nvSpPr>
        <p:spPr>
          <a:xfrm>
            <a:off x="7114486" y="3249040"/>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5" name="Rectangle 4"/>
          <p:cNvSpPr/>
          <p:nvPr/>
        </p:nvSpPr>
        <p:spPr>
          <a:xfrm>
            <a:off x="934720" y="3787000"/>
            <a:ext cx="10490025" cy="182880"/>
          </a:xfrm>
          <a:prstGeom prst="rect">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867" dirty="0">
                <a:solidFill>
                  <a:prstClr val="white"/>
                </a:solidFill>
                <a:latin typeface="Calibri"/>
              </a:rPr>
              <a:t>Continuous Integrated Security</a:t>
            </a:r>
          </a:p>
        </p:txBody>
      </p:sp>
      <p:sp>
        <p:nvSpPr>
          <p:cNvPr id="26" name="Up Arrow 25"/>
          <p:cNvSpPr/>
          <p:nvPr/>
        </p:nvSpPr>
        <p:spPr>
          <a:xfrm>
            <a:off x="10981173" y="4073219"/>
            <a:ext cx="585216" cy="1474013"/>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2400" dirty="0">
                <a:solidFill>
                  <a:prstClr val="white"/>
                </a:solidFill>
                <a:latin typeface="Calibri"/>
              </a:rPr>
              <a:t>Audit</a:t>
            </a:r>
          </a:p>
        </p:txBody>
      </p:sp>
      <p:sp>
        <p:nvSpPr>
          <p:cNvPr id="28" name="Up Arrow Callout 27"/>
          <p:cNvSpPr/>
          <p:nvPr/>
        </p:nvSpPr>
        <p:spPr>
          <a:xfrm>
            <a:off x="311560" y="4109629"/>
            <a:ext cx="124631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Secure SDLC</a:t>
            </a:r>
          </a:p>
          <a:p>
            <a:pPr algn="ctr" defTabSz="609585" eaLnBrk="1" fontAlgn="auto" hangingPunct="1">
              <a:spcBef>
                <a:spcPts val="0"/>
              </a:spcBef>
              <a:spcAft>
                <a:spcPts val="0"/>
              </a:spcAft>
            </a:pPr>
            <a:r>
              <a:rPr lang="en-US" dirty="0">
                <a:solidFill>
                  <a:prstClr val="black"/>
                </a:solidFill>
                <a:latin typeface="Calibri"/>
              </a:rPr>
              <a:t>Training</a:t>
            </a:r>
          </a:p>
        </p:txBody>
      </p:sp>
      <p:sp>
        <p:nvSpPr>
          <p:cNvPr id="29" name="Up Arrow Callout 28"/>
          <p:cNvSpPr/>
          <p:nvPr/>
        </p:nvSpPr>
        <p:spPr>
          <a:xfrm>
            <a:off x="1660388" y="4109629"/>
            <a:ext cx="124631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Static Code Analysis</a:t>
            </a:r>
          </a:p>
        </p:txBody>
      </p:sp>
      <p:sp>
        <p:nvSpPr>
          <p:cNvPr id="30" name="Up Arrow Callout 29"/>
          <p:cNvSpPr/>
          <p:nvPr/>
        </p:nvSpPr>
        <p:spPr>
          <a:xfrm>
            <a:off x="1895159" y="5051117"/>
            <a:ext cx="1246317" cy="865291"/>
          </a:xfrm>
          <a:prstGeom prst="upArrowCallout">
            <a:avLst/>
          </a:prstGeom>
          <a:solidFill>
            <a:schemeClr val="accent5">
              <a:lumMod val="40000"/>
              <a:lumOff val="6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Vulnerability</a:t>
            </a:r>
          </a:p>
          <a:p>
            <a:pPr algn="ctr" defTabSz="609585" eaLnBrk="1" fontAlgn="auto" hangingPunct="1">
              <a:spcBef>
                <a:spcPts val="0"/>
              </a:spcBef>
              <a:spcAft>
                <a:spcPts val="0"/>
              </a:spcAft>
            </a:pPr>
            <a:r>
              <a:rPr lang="en-US" dirty="0">
                <a:solidFill>
                  <a:prstClr val="black"/>
                </a:solidFill>
                <a:latin typeface="Calibri"/>
              </a:rPr>
              <a:t>Assessment</a:t>
            </a:r>
          </a:p>
        </p:txBody>
      </p:sp>
      <p:sp>
        <p:nvSpPr>
          <p:cNvPr id="31" name="Up Arrow Callout 30"/>
          <p:cNvSpPr/>
          <p:nvPr/>
        </p:nvSpPr>
        <p:spPr>
          <a:xfrm>
            <a:off x="3037706" y="4109629"/>
            <a:ext cx="1246317" cy="865291"/>
          </a:xfrm>
          <a:prstGeom prst="upArrowCallout">
            <a:avLst/>
          </a:prstGeom>
          <a:solidFill>
            <a:schemeClr val="accent3">
              <a:lumMod val="20000"/>
              <a:lumOff val="8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Dynamic App Sec Testing</a:t>
            </a:r>
          </a:p>
        </p:txBody>
      </p:sp>
      <p:sp>
        <p:nvSpPr>
          <p:cNvPr id="33" name="Up Arrow Callout 32"/>
          <p:cNvSpPr/>
          <p:nvPr/>
        </p:nvSpPr>
        <p:spPr>
          <a:xfrm>
            <a:off x="5185022" y="4109629"/>
            <a:ext cx="1246317" cy="865291"/>
          </a:xfrm>
          <a:prstGeom prst="upArrowCallout">
            <a:avLst/>
          </a:prstGeom>
          <a:solidFill>
            <a:schemeClr val="accent1">
              <a:lumMod val="40000"/>
              <a:lumOff val="6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Build / Policy Compliance</a:t>
            </a:r>
          </a:p>
        </p:txBody>
      </p:sp>
      <p:sp>
        <p:nvSpPr>
          <p:cNvPr id="35" name="Up Arrow Callout 34"/>
          <p:cNvSpPr/>
          <p:nvPr/>
        </p:nvSpPr>
        <p:spPr>
          <a:xfrm>
            <a:off x="8977892" y="5012035"/>
            <a:ext cx="1246317" cy="865291"/>
          </a:xfrm>
          <a:prstGeom prst="upArrowCallout">
            <a:avLst/>
          </a:prstGeom>
          <a:solidFill>
            <a:schemeClr val="accent5">
              <a:lumMod val="40000"/>
              <a:lumOff val="6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Vulnerability</a:t>
            </a:r>
          </a:p>
          <a:p>
            <a:pPr algn="ctr" defTabSz="609585" eaLnBrk="1" fontAlgn="auto" hangingPunct="1">
              <a:spcBef>
                <a:spcPts val="0"/>
              </a:spcBef>
              <a:spcAft>
                <a:spcPts val="0"/>
              </a:spcAft>
            </a:pPr>
            <a:r>
              <a:rPr lang="en-US" dirty="0">
                <a:solidFill>
                  <a:prstClr val="black"/>
                </a:solidFill>
                <a:latin typeface="Calibri"/>
              </a:rPr>
              <a:t>Assessment</a:t>
            </a:r>
          </a:p>
        </p:txBody>
      </p:sp>
      <p:sp>
        <p:nvSpPr>
          <p:cNvPr id="37" name="Up Arrow Callout 36"/>
          <p:cNvSpPr/>
          <p:nvPr/>
        </p:nvSpPr>
        <p:spPr>
          <a:xfrm>
            <a:off x="6605568" y="4109629"/>
            <a:ext cx="1246317" cy="865291"/>
          </a:xfrm>
          <a:prstGeom prst="upArrowCallout">
            <a:avLst/>
          </a:prstGeom>
          <a:solidFill>
            <a:schemeClr val="accent5">
              <a:lumMod val="40000"/>
              <a:lumOff val="6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Vulnerability</a:t>
            </a:r>
          </a:p>
          <a:p>
            <a:pPr algn="ctr" defTabSz="609585" eaLnBrk="1" fontAlgn="auto" hangingPunct="1">
              <a:spcBef>
                <a:spcPts val="0"/>
              </a:spcBef>
              <a:spcAft>
                <a:spcPts val="0"/>
              </a:spcAft>
            </a:pPr>
            <a:r>
              <a:rPr lang="en-US" dirty="0">
                <a:solidFill>
                  <a:prstClr val="black"/>
                </a:solidFill>
                <a:latin typeface="Calibri"/>
              </a:rPr>
              <a:t>Assessment</a:t>
            </a:r>
          </a:p>
        </p:txBody>
      </p:sp>
      <p:sp>
        <p:nvSpPr>
          <p:cNvPr id="38" name="Up Arrow Callout 37"/>
          <p:cNvSpPr/>
          <p:nvPr/>
        </p:nvSpPr>
        <p:spPr>
          <a:xfrm>
            <a:off x="8141898" y="4109629"/>
            <a:ext cx="1246317" cy="865291"/>
          </a:xfrm>
          <a:prstGeom prst="upArrowCallout">
            <a:avLst/>
          </a:prstGeom>
          <a:solidFill>
            <a:schemeClr val="accent1">
              <a:lumMod val="40000"/>
              <a:lumOff val="6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Policy Compliance</a:t>
            </a:r>
          </a:p>
        </p:txBody>
      </p:sp>
      <p:sp>
        <p:nvSpPr>
          <p:cNvPr id="39" name="Up Arrow Callout 38"/>
          <p:cNvSpPr/>
          <p:nvPr/>
        </p:nvSpPr>
        <p:spPr>
          <a:xfrm>
            <a:off x="9818888" y="4109629"/>
            <a:ext cx="1246317" cy="865291"/>
          </a:xfrm>
          <a:prstGeom prst="upArrowCallout">
            <a:avLst/>
          </a:prstGeom>
          <a:solidFill>
            <a:schemeClr val="accent3">
              <a:lumMod val="20000"/>
              <a:lumOff val="80000"/>
            </a:schemeClr>
          </a:solid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Dynamic App Sec Testing</a:t>
            </a:r>
          </a:p>
        </p:txBody>
      </p:sp>
    </p:spTree>
    <p:extLst>
      <p:ext uri="{BB962C8B-B14F-4D97-AF65-F5344CB8AC3E}">
        <p14:creationId xmlns:p14="http://schemas.microsoft.com/office/powerpoint/2010/main" val="276798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DevSecOps – How to Accelerate Usage</a:t>
            </a:r>
          </a:p>
        </p:txBody>
      </p:sp>
      <p:sp>
        <p:nvSpPr>
          <p:cNvPr id="3" name="Slide Number Placeholder 2"/>
          <p:cNvSpPr>
            <a:spLocks noGrp="1"/>
          </p:cNvSpPr>
          <p:nvPr>
            <p:ph type="sldNum" sz="quarter" idx="12"/>
          </p:nvPr>
        </p:nvSpPr>
        <p:spPr/>
        <p:txBody>
          <a:bodyPr/>
          <a:lstStyle/>
          <a:p>
            <a:pPr defTabSz="609585" eaLnBrk="1" fontAlgn="auto" hangingPunct="1">
              <a:spcBef>
                <a:spcPts val="0"/>
              </a:spcBef>
              <a:spcAft>
                <a:spcPts val="0"/>
              </a:spcAft>
            </a:pPr>
            <a:fld id="{F56C8676-1494-424A-9EE1-69F4EB666BA8}" type="slidenum">
              <a:rPr lang="en-US"/>
              <a:pPr defTabSz="609585" eaLnBrk="1" fontAlgn="auto" hangingPunct="1">
                <a:spcBef>
                  <a:spcPts val="0"/>
                </a:spcBef>
                <a:spcAft>
                  <a:spcPts val="0"/>
                </a:spcAft>
              </a:pPr>
              <a:t>14</a:t>
            </a:fld>
            <a:endParaRPr lang="en-US" dirty="0"/>
          </a:p>
        </p:txBody>
      </p:sp>
      <p:sp>
        <p:nvSpPr>
          <p:cNvPr id="4" name="Content Placeholder 3"/>
          <p:cNvSpPr>
            <a:spLocks noGrp="1"/>
          </p:cNvSpPr>
          <p:nvPr>
            <p:ph idx="4294967295"/>
          </p:nvPr>
        </p:nvSpPr>
        <p:spPr>
          <a:xfrm>
            <a:off x="628951" y="1538036"/>
            <a:ext cx="10792831" cy="4525963"/>
          </a:xfrm>
        </p:spPr>
        <p:txBody>
          <a:bodyPr/>
          <a:lstStyle/>
          <a:p>
            <a:r>
              <a:rPr lang="en-US" dirty="0"/>
              <a:t>Security built into the foundational layers</a:t>
            </a:r>
          </a:p>
          <a:p>
            <a:r>
              <a:rPr lang="en-US" dirty="0"/>
              <a:t>Security as Code</a:t>
            </a:r>
          </a:p>
          <a:p>
            <a:r>
              <a:rPr lang="en-US" dirty="0"/>
              <a:t>Security delivered as a Service</a:t>
            </a:r>
          </a:p>
          <a:p>
            <a:r>
              <a:rPr lang="en-US" dirty="0"/>
              <a:t>Integration with DevOps tools and processes</a:t>
            </a:r>
          </a:p>
          <a:p>
            <a:r>
              <a:rPr lang="en-US" dirty="0"/>
              <a:t>Same security tools set for Development and Production</a:t>
            </a:r>
          </a:p>
          <a:p>
            <a:r>
              <a:rPr lang="en-US" dirty="0"/>
              <a:t>Same security tools across cloud, on-premise, hybrid</a:t>
            </a:r>
          </a:p>
          <a:p>
            <a:r>
              <a:rPr lang="en-US" dirty="0"/>
              <a:t>Same security tools for operational and compliance / audit findings</a:t>
            </a:r>
          </a:p>
        </p:txBody>
      </p:sp>
    </p:spTree>
    <p:extLst>
      <p:ext uri="{BB962C8B-B14F-4D97-AF65-F5344CB8AC3E}">
        <p14:creationId xmlns:p14="http://schemas.microsoft.com/office/powerpoint/2010/main" val="354757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66506" y="2168783"/>
            <a:ext cx="348540" cy="3894212"/>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5216" y="3316300"/>
            <a:ext cx="1794353" cy="2836582"/>
          </a:xfrm>
          <a:prstGeom prst="rect">
            <a:avLst/>
          </a:prstGeom>
        </p:spPr>
      </p:pic>
      <p:sp>
        <p:nvSpPr>
          <p:cNvPr id="7" name="Title 6"/>
          <p:cNvSpPr>
            <a:spLocks noGrp="1"/>
          </p:cNvSpPr>
          <p:nvPr>
            <p:ph type="title"/>
          </p:nvPr>
        </p:nvSpPr>
        <p:spPr/>
        <p:txBody>
          <a:bodyPr/>
          <a:lstStyle/>
          <a:p>
            <a:r>
              <a:rPr lang="en-US" dirty="0"/>
              <a:t>Happy DevOps</a:t>
            </a:r>
          </a:p>
        </p:txBody>
      </p:sp>
      <p:sp>
        <p:nvSpPr>
          <p:cNvPr id="23" name="TextBox 22"/>
          <p:cNvSpPr txBox="1"/>
          <p:nvPr/>
        </p:nvSpPr>
        <p:spPr>
          <a:xfrm>
            <a:off x="742839" y="5724963"/>
            <a:ext cx="913564" cy="615440"/>
          </a:xfrm>
          <a:prstGeom prst="rect">
            <a:avLst/>
          </a:prstGeom>
          <a:noFill/>
        </p:spPr>
        <p:txBody>
          <a:bodyPr wrap="none" lIns="179235" tIns="143388" rIns="179235" bIns="143388" rtlCol="0">
            <a:spAutoFit/>
          </a:bodyPr>
          <a:lstStyle/>
          <a:p>
            <a:pPr defTabSz="914132" eaLnBrk="1" fontAlgn="auto" hangingPunct="1">
              <a:lnSpc>
                <a:spcPct val="90000"/>
              </a:lnSpc>
              <a:spcBef>
                <a:spcPts val="0"/>
              </a:spcBef>
              <a:spcAft>
                <a:spcPts val="588"/>
              </a:spcAft>
            </a:pPr>
            <a:r>
              <a:rPr lang="en-US" sz="2353" dirty="0">
                <a:solidFill>
                  <a:srgbClr val="FFFFFF"/>
                </a:solidFill>
                <a:latin typeface="Segoe UI"/>
                <a:cs typeface="+mn-cs"/>
              </a:rPr>
              <a:t>DEV</a:t>
            </a:r>
          </a:p>
        </p:txBody>
      </p:sp>
      <p:sp>
        <p:nvSpPr>
          <p:cNvPr id="24" name="TextBox 23"/>
          <p:cNvSpPr txBox="1"/>
          <p:nvPr/>
        </p:nvSpPr>
        <p:spPr>
          <a:xfrm>
            <a:off x="5843720" y="5724963"/>
            <a:ext cx="919850" cy="615440"/>
          </a:xfrm>
          <a:prstGeom prst="rect">
            <a:avLst/>
          </a:prstGeom>
          <a:noFill/>
        </p:spPr>
        <p:txBody>
          <a:bodyPr wrap="none" lIns="179235" tIns="143388" rIns="179235" bIns="143388" rtlCol="0">
            <a:spAutoFit/>
          </a:bodyPr>
          <a:lstStyle/>
          <a:p>
            <a:pPr defTabSz="914132" eaLnBrk="1" fontAlgn="auto" hangingPunct="1">
              <a:lnSpc>
                <a:spcPct val="90000"/>
              </a:lnSpc>
              <a:spcBef>
                <a:spcPts val="0"/>
              </a:spcBef>
              <a:spcAft>
                <a:spcPts val="588"/>
              </a:spcAft>
            </a:pPr>
            <a:r>
              <a:rPr lang="en-US" sz="2353" dirty="0">
                <a:solidFill>
                  <a:srgbClr val="FFFFFF"/>
                </a:solidFill>
                <a:latin typeface="Segoe UI"/>
                <a:cs typeface="+mn-cs"/>
              </a:rPr>
              <a:t>OPS</a:t>
            </a:r>
          </a:p>
        </p:txBody>
      </p:sp>
      <p:grpSp>
        <p:nvGrpSpPr>
          <p:cNvPr id="30" name="Group 29"/>
          <p:cNvGrpSpPr/>
          <p:nvPr/>
        </p:nvGrpSpPr>
        <p:grpSpPr>
          <a:xfrm>
            <a:off x="6588495" y="2610726"/>
            <a:ext cx="5280247" cy="3599195"/>
            <a:chOff x="6720748" y="2662342"/>
            <a:chExt cx="5387655" cy="3672408"/>
          </a:xfrm>
        </p:grpSpPr>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32" eaLnBrk="1" fontAlgn="auto" hangingPunct="1">
                <a:spcBef>
                  <a:spcPts val="0"/>
                </a:spcBef>
                <a:spcAft>
                  <a:spcPts val="0"/>
                </a:spcAft>
              </a:pPr>
              <a:endParaRPr lang="en-US" sz="1766">
                <a:solidFill>
                  <a:srgbClr val="FFFFFF"/>
                </a:solidFill>
                <a:latin typeface="Segoe UI"/>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17" tIns="44808" rIns="89617" bIns="44808" numCol="1" anchor="t" anchorCtr="0" compatLnSpc="1">
              <a:prstTxWarp prst="textNoShape">
                <a:avLst/>
              </a:prstTxWarp>
            </a:bodyPr>
            <a:lstStyle/>
            <a:p>
              <a:pPr defTabSz="914132" eaLnBrk="1" fontAlgn="auto" hangingPunct="1">
                <a:spcBef>
                  <a:spcPts val="0"/>
                </a:spcBef>
                <a:spcAft>
                  <a:spcPts val="0"/>
                </a:spcAft>
              </a:pPr>
              <a:endParaRPr lang="en-US" sz="1766">
                <a:solidFill>
                  <a:srgbClr val="FFFFFF"/>
                </a:solidFill>
                <a:latin typeface="Segoe UI"/>
                <a:cs typeface="+mn-cs"/>
              </a:endParaRPr>
            </a:p>
          </p:txBody>
        </p:sp>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80924" y="3499572"/>
            <a:ext cx="1235252" cy="2623588"/>
          </a:xfrm>
          <a:prstGeom prst="rect">
            <a:avLst/>
          </a:prstGeom>
        </p:spPr>
      </p:pic>
      <p:sp>
        <p:nvSpPr>
          <p:cNvPr id="36" name="Rectangle 35"/>
          <p:cNvSpPr/>
          <p:nvPr/>
        </p:nvSpPr>
        <p:spPr bwMode="auto">
          <a:xfrm>
            <a:off x="3941099" y="6293438"/>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4476617" y="6440680"/>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5211043" y="632170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rot="2447649">
            <a:off x="4875506" y="6218176"/>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rot="19319000">
            <a:off x="3170803" y="6343269"/>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rot="19378518">
            <a:off x="3787331" y="6139117"/>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2418618" y="6294541"/>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860261">
            <a:off x="2988102" y="6248082"/>
            <a:ext cx="274144" cy="147242"/>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6" name="Group 65"/>
          <p:cNvGrpSpPr/>
          <p:nvPr/>
        </p:nvGrpSpPr>
        <p:grpSpPr>
          <a:xfrm>
            <a:off x="1160600" y="6211939"/>
            <a:ext cx="8215251" cy="407249"/>
            <a:chOff x="1182443" y="6336809"/>
            <a:chExt cx="8382361" cy="415533"/>
          </a:xfrm>
        </p:grpSpPr>
        <p:sp>
          <p:nvSpPr>
            <p:cNvPr id="31" name="Rectangle 30"/>
            <p:cNvSpPr/>
            <p:nvPr/>
          </p:nvSpPr>
          <p:spPr bwMode="auto">
            <a:xfrm>
              <a:off x="4756888" y="64677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3482116"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3805829"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3576646" y="642628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4140850"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2920502" y="6579582"/>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908031" y="6576518"/>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5136108"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545982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1907660"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1716684"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2058803"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bwMode="auto">
            <a:xfrm>
              <a:off x="2286880"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2610593"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rot="2447649">
              <a:off x="2733412" y="633680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1182443" y="6526986"/>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7852836" y="6440077"/>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661860"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8003979" y="6548804"/>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8232056" y="6574391"/>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8734151"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9057864"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rot="2447649">
              <a:off x="9285083" y="6507963"/>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rot="19860261">
              <a:off x="8532367" y="6458990"/>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6621782" y="6542489"/>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6375336"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6881797" y="6602105"/>
              <a:ext cx="279721" cy="1502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7" name="Picture 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41959" y="3471053"/>
            <a:ext cx="1267059" cy="2666214"/>
          </a:xfrm>
          <a:prstGeom prst="rect">
            <a:avLst/>
          </a:prstGeom>
        </p:spPr>
      </p:pic>
      <p:sp>
        <p:nvSpPr>
          <p:cNvPr id="156" name="TextBox 155"/>
          <p:cNvSpPr txBox="1"/>
          <p:nvPr/>
        </p:nvSpPr>
        <p:spPr>
          <a:xfrm>
            <a:off x="9390652" y="5745801"/>
            <a:ext cx="1824212" cy="615440"/>
          </a:xfrm>
          <a:prstGeom prst="rect">
            <a:avLst/>
          </a:prstGeom>
          <a:noFill/>
        </p:spPr>
        <p:txBody>
          <a:bodyPr wrap="none" lIns="179235" tIns="143388" rIns="179235" bIns="143388" rtlCol="0">
            <a:spAutoFit/>
          </a:bodyPr>
          <a:lstStyle/>
          <a:p>
            <a:pPr defTabSz="914132" eaLnBrk="1" fontAlgn="auto" hangingPunct="1">
              <a:lnSpc>
                <a:spcPct val="90000"/>
              </a:lnSpc>
              <a:spcBef>
                <a:spcPts val="0"/>
              </a:spcBef>
              <a:spcAft>
                <a:spcPts val="588"/>
              </a:spcAft>
            </a:pPr>
            <a:r>
              <a:rPr lang="en-US" sz="2353" dirty="0">
                <a:solidFill>
                  <a:srgbClr val="FFFFFF"/>
                </a:solidFill>
                <a:latin typeface="Segoe UI"/>
                <a:cs typeface="+mn-cs"/>
              </a:rPr>
              <a:t>Production</a:t>
            </a:r>
          </a:p>
        </p:txBody>
      </p:sp>
      <p:grpSp>
        <p:nvGrpSpPr>
          <p:cNvPr id="14" name="Group 13"/>
          <p:cNvGrpSpPr/>
          <p:nvPr/>
        </p:nvGrpSpPr>
        <p:grpSpPr>
          <a:xfrm>
            <a:off x="2788492" y="3823243"/>
            <a:ext cx="642154" cy="662658"/>
            <a:chOff x="4700201" y="3899524"/>
            <a:chExt cx="655217" cy="676137"/>
          </a:xfrm>
        </p:grpSpPr>
        <p:sp>
          <p:nvSpPr>
            <p:cNvPr id="26" name="Freeform 25"/>
            <p:cNvSpPr/>
            <p:nvPr/>
          </p:nvSpPr>
          <p:spPr bwMode="auto">
            <a:xfrm>
              <a:off x="4726897" y="3920166"/>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57" descr="Custom:  Freeform 57"/>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defTabSz="895944" eaLnBrk="1" fontAlgn="auto" hangingPunct="1">
                <a:spcBef>
                  <a:spcPts val="0"/>
                </a:spcBef>
                <a:spcAft>
                  <a:spcPts val="0"/>
                </a:spcAft>
              </a:pPr>
              <a:endParaRPr lang="en-US" sz="1667">
                <a:latin typeface="Segoe UI"/>
                <a:cs typeface="+mn-cs"/>
              </a:endParaRPr>
            </a:p>
          </p:txBody>
        </p:sp>
      </p:grpSp>
      <p:grpSp>
        <p:nvGrpSpPr>
          <p:cNvPr id="74" name="Group 73"/>
          <p:cNvGrpSpPr/>
          <p:nvPr/>
        </p:nvGrpSpPr>
        <p:grpSpPr>
          <a:xfrm>
            <a:off x="2759015" y="3830210"/>
            <a:ext cx="642154" cy="662658"/>
            <a:chOff x="4700201" y="3899524"/>
            <a:chExt cx="655217" cy="676137"/>
          </a:xfrm>
        </p:grpSpPr>
        <p:sp>
          <p:nvSpPr>
            <p:cNvPr id="75" name="Freeform 74"/>
            <p:cNvSpPr/>
            <p:nvPr/>
          </p:nvSpPr>
          <p:spPr bwMode="auto">
            <a:xfrm>
              <a:off x="4726897" y="3920166"/>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6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57" descr="Custom:  Freeform 57"/>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17" tIns="44808" rIns="89617" bIns="44808" numCol="1" anchor="t" anchorCtr="0" compatLnSpc="1">
              <a:prstTxWarp prst="textNoShape">
                <a:avLst/>
              </a:prstTxWarp>
            </a:bodyPr>
            <a:lstStyle/>
            <a:p>
              <a:pPr defTabSz="895944" eaLnBrk="1" fontAlgn="auto" hangingPunct="1">
                <a:spcBef>
                  <a:spcPts val="0"/>
                </a:spcBef>
                <a:spcAft>
                  <a:spcPts val="0"/>
                </a:spcAft>
              </a:pPr>
              <a:endParaRPr lang="en-US" sz="1667">
                <a:latin typeface="Segoe UI"/>
                <a:cs typeface="+mn-cs"/>
              </a:endParaRPr>
            </a:p>
          </p:txBody>
        </p:sp>
      </p:grpSp>
      <p:pic>
        <p:nvPicPr>
          <p:cNvPr id="25" name="Picture 7"/>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138951" y="2214734"/>
            <a:ext cx="4600800" cy="4600800"/>
          </a:xfrm>
          <a:prstGeom prst="rect">
            <a:avLst/>
          </a:prstGeom>
        </p:spPr>
      </p:pic>
    </p:spTree>
    <p:extLst>
      <p:ext uri="{BB962C8B-B14F-4D97-AF65-F5344CB8AC3E}">
        <p14:creationId xmlns:p14="http://schemas.microsoft.com/office/powerpoint/2010/main" val="416027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0" nodeType="clickEffect">
                                  <p:stCondLst>
                                    <p:cond delay="0"/>
                                  </p:stCondLst>
                                  <p:childTnLst>
                                    <p:animMotion origin="layout" path="M -0.00026 -0.00045 C 0.00166 -0.07331 0.02336 -0.18316 0.00842 -0.34975 C 0.00344 -0.37222 -0.00536 -0.41557 -0.02017 -0.45211 C -0.04455 -0.4882 -0.04034 -0.50522 -0.11336 -0.51815 " pathEditMode="relative" rAng="0" ptsTypes="AAAA">
                                      <p:cBhvr>
                                        <p:cTn id="11" dur="650" spd="-100000" fill="hold"/>
                                        <p:tgtEl>
                                          <p:spTgt spid="43"/>
                                        </p:tgtEl>
                                        <p:attrNameLst>
                                          <p:attrName>ppt_x</p:attrName>
                                          <p:attrName>ppt_y</p:attrName>
                                        </p:attrNameLst>
                                      </p:cBhvr>
                                      <p:rCtr x="-4966" y="-25897"/>
                                    </p:animMotion>
                                  </p:childTnLst>
                                </p:cTn>
                              </p:par>
                              <p:par>
                                <p:cTn id="12" presetID="42" presetClass="path" presetSubtype="0" accel="50000" decel="50000" fill="hold" grpId="0" nodeType="withEffect">
                                  <p:stCondLst>
                                    <p:cond delay="0"/>
                                  </p:stCondLst>
                                  <p:childTnLst>
                                    <p:animMotion origin="layout" path="M -2.3998E-6 2.77803E-6 L -0.02119 -0.47141 " pathEditMode="relative" rAng="0" ptsTypes="AA">
                                      <p:cBhvr>
                                        <p:cTn id="13" dur="650" spd="-100000" fill="hold"/>
                                        <p:tgtEl>
                                          <p:spTgt spid="45"/>
                                        </p:tgtEl>
                                        <p:attrNameLst>
                                          <p:attrName>ppt_x</p:attrName>
                                          <p:attrName>ppt_y</p:attrName>
                                        </p:attrNameLst>
                                      </p:cBhvr>
                                      <p:rCtr x="-1059" y="-23581"/>
                                    </p:animMotion>
                                  </p:childTnLst>
                                </p:cTn>
                              </p:par>
                              <p:par>
                                <p:cTn id="14" presetID="37" presetClass="path" presetSubtype="0" accel="50000" decel="50000" fill="hold" grpId="0" nodeType="withEffect">
                                  <p:stCondLst>
                                    <p:cond delay="0"/>
                                  </p:stCondLst>
                                  <p:childTnLst>
                                    <p:animMotion origin="layout" path="M -0.00076 -0.00022 C -0.01162 -0.06877 -0.02106 -0.10712 -0.03191 -0.17498 C -0.04072 -0.2467 -0.03421 -0.40081 -0.01787 -0.46799 C -0.00651 -0.52814 0.01813 -0.56627 0.0411 -0.57784 " pathEditMode="relative" rAng="0" ptsTypes="AAAA">
                                      <p:cBhvr>
                                        <p:cTn id="15" dur="650" spd="-100000" fill="hold"/>
                                        <p:tgtEl>
                                          <p:spTgt spid="53"/>
                                        </p:tgtEl>
                                        <p:attrNameLst>
                                          <p:attrName>ppt_x</p:attrName>
                                          <p:attrName>ppt_y</p:attrName>
                                        </p:attrNameLst>
                                      </p:cBhvr>
                                      <p:rCtr x="345" y="-28892"/>
                                    </p:animMotion>
                                  </p:childTnLst>
                                </p:cTn>
                              </p:par>
                              <p:par>
                                <p:cTn id="16" presetID="42" presetClass="path" presetSubtype="0" accel="50000" decel="50000" fill="hold" grpId="0" nodeType="withEffect">
                                  <p:stCondLst>
                                    <p:cond delay="0"/>
                                  </p:stCondLst>
                                  <p:childTnLst>
                                    <p:animMotion origin="layout" path="M -3.51034E-6 5.94644E-7 L 0.02579 -0.18815 " pathEditMode="relative" rAng="0" ptsTypes="AA">
                                      <p:cBhvr>
                                        <p:cTn id="17" dur="650" spd="-100000" fill="hold"/>
                                        <p:tgtEl>
                                          <p:spTgt spid="44"/>
                                        </p:tgtEl>
                                        <p:attrNameLst>
                                          <p:attrName>ppt_x</p:attrName>
                                          <p:attrName>ppt_y</p:attrName>
                                        </p:attrNameLst>
                                      </p:cBhvr>
                                      <p:rCtr x="1289" y="-9419"/>
                                    </p:animMotion>
                                  </p:childTnLst>
                                </p:cTn>
                              </p:par>
                              <p:par>
                                <p:cTn id="18" presetID="42" presetClass="path" presetSubtype="0" accel="50000" decel="50000" fill="hold" grpId="0" nodeType="withEffect">
                                  <p:stCondLst>
                                    <p:cond delay="0"/>
                                  </p:stCondLst>
                                  <p:childTnLst>
                                    <p:animMotion origin="layout" path="M 3.7784E-7 3.41807E-6 L -0.03549 -0.36814 " pathEditMode="relative" rAng="0" ptsTypes="AA">
                                      <p:cBhvr>
                                        <p:cTn id="19" dur="650" spd="-100000" fill="hold"/>
                                        <p:tgtEl>
                                          <p:spTgt spid="36"/>
                                        </p:tgtEl>
                                        <p:attrNameLst>
                                          <p:attrName>ppt_x</p:attrName>
                                          <p:attrName>ppt_y</p:attrName>
                                        </p:attrNameLst>
                                      </p:cBhvr>
                                      <p:rCtr x="-1774" y="-18407"/>
                                    </p:animMotion>
                                  </p:childTnLst>
                                </p:cTn>
                              </p:par>
                              <p:par>
                                <p:cTn id="20" presetID="42" presetClass="path" presetSubtype="0" accel="50000" decel="50000" fill="hold" grpId="0" nodeType="withEffect">
                                  <p:stCondLst>
                                    <p:cond delay="0"/>
                                  </p:stCondLst>
                                  <p:childTnLst>
                                    <p:animMotion origin="layout" path="M -7.78657E-7 1.91103E-6 L -0.07914 -0.46641 " pathEditMode="relative" rAng="0" ptsTypes="AA">
                                      <p:cBhvr>
                                        <p:cTn id="21" dur="650" spd="-100000" fill="hold"/>
                                        <p:tgtEl>
                                          <p:spTgt spid="38"/>
                                        </p:tgtEl>
                                        <p:attrNameLst>
                                          <p:attrName>ppt_x</p:attrName>
                                          <p:attrName>ppt_y</p:attrName>
                                        </p:attrNameLst>
                                      </p:cBhvr>
                                      <p:rCtr x="-3957" y="-23332"/>
                                    </p:animMotion>
                                  </p:childTnLst>
                                </p:cTn>
                              </p:par>
                              <p:par>
                                <p:cTn id="22" presetID="42" presetClass="path" presetSubtype="0" accel="50000" decel="50000" fill="hold" grpId="0" nodeType="withEffect">
                                  <p:stCondLst>
                                    <p:cond delay="0"/>
                                  </p:stCondLst>
                                  <p:childTnLst>
                                    <p:animMotion origin="layout" path="M -1.53434E-6 -3.54517E-6 L 0.08808 -0.30231 " pathEditMode="relative" rAng="0" ptsTypes="AA">
                                      <p:cBhvr>
                                        <p:cTn id="23" dur="650" spd="-100000" fill="hold"/>
                                        <p:tgtEl>
                                          <p:spTgt spid="51"/>
                                        </p:tgtEl>
                                        <p:attrNameLst>
                                          <p:attrName>ppt_x</p:attrName>
                                          <p:attrName>ppt_y</p:attrName>
                                        </p:attrNameLst>
                                      </p:cBhvr>
                                      <p:rCtr x="4404" y="-15116"/>
                                    </p:animMotion>
                                  </p:childTnLst>
                                </p:cTn>
                              </p:par>
                              <p:par>
                                <p:cTn id="24" presetID="10" presetClass="exit" presetSubtype="0" fill="hold" nodeType="withEffect">
                                  <p:stCondLst>
                                    <p:cond delay="400"/>
                                  </p:stCondLst>
                                  <p:childTnLst>
                                    <p:animEffect transition="out" filter="fade">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par>
                                <p:cTn id="27" presetID="10" presetClass="entr" presetSubtype="0" fill="hold" nodeType="withEffect">
                                  <p:stCondLst>
                                    <p:cond delay="60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1100"/>
                            </p:stCondLst>
                            <p:childTnLst>
                              <p:par>
                                <p:cTn id="31" presetID="10" presetClass="entr" presetSubtype="0" fill="hold" nodeType="afterEffect">
                                  <p:stCondLst>
                                    <p:cond delay="50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xit" presetSubtype="0" fill="hold" nodeType="withEffect">
                                  <p:stCondLst>
                                    <p:cond delay="50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par>
                          <p:cTn id="37" fill="hold">
                            <p:stCondLst>
                              <p:cond delay="2100"/>
                            </p:stCondLst>
                            <p:childTnLst>
                              <p:par>
                                <p:cTn id="38" presetID="42" presetClass="path" presetSubtype="0" accel="50000" decel="50000" fill="hold" nodeType="afterEffect">
                                  <p:stCondLst>
                                    <p:cond delay="0"/>
                                  </p:stCondLst>
                                  <p:childTnLst>
                                    <p:animMotion origin="layout" path="M -3.37758E-6 -3.34998E-6 L -0.14028 0.00432 " pathEditMode="relative" rAng="0" ptsTypes="AA">
                                      <p:cBhvr>
                                        <p:cTn id="39" dur="1000" fill="hold"/>
                                        <p:tgtEl>
                                          <p:spTgt spid="12"/>
                                        </p:tgtEl>
                                        <p:attrNameLst>
                                          <p:attrName>ppt_x</p:attrName>
                                          <p:attrName>ppt_y</p:attrName>
                                        </p:attrNameLst>
                                      </p:cBhvr>
                                      <p:rCtr x="-7021" y="204"/>
                                    </p:animMotion>
                                  </p:childTnLst>
                                </p:cTn>
                              </p:par>
                              <p:par>
                                <p:cTn id="40" presetID="42" presetClass="path" presetSubtype="0" accel="50000" decel="50000" fill="hold" grpId="0" nodeType="withEffect">
                                  <p:stCondLst>
                                    <p:cond delay="0"/>
                                  </p:stCondLst>
                                  <p:childTnLst>
                                    <p:animMotion origin="layout" path="M 2.72147E-6 5.12937E-7 L -0.14029 0.00431 " pathEditMode="relative" rAng="0" ptsTypes="AA">
                                      <p:cBhvr>
                                        <p:cTn id="41" dur="1000" fill="hold"/>
                                        <p:tgtEl>
                                          <p:spTgt spid="24"/>
                                        </p:tgtEl>
                                        <p:attrNameLst>
                                          <p:attrName>ppt_x</p:attrName>
                                          <p:attrName>ppt_y</p:attrName>
                                        </p:attrNameLst>
                                      </p:cBhvr>
                                      <p:rCtr x="-7021" y="204"/>
                                    </p:animMotion>
                                  </p:childTnLst>
                                </p:cTn>
                              </p:par>
                            </p:childTnLst>
                          </p:cTn>
                        </p:par>
                        <p:par>
                          <p:cTn id="42" fill="hold">
                            <p:stCondLst>
                              <p:cond delay="31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3600"/>
                            </p:stCondLst>
                            <p:childTnLst>
                              <p:par>
                                <p:cTn id="47" presetID="10" presetClass="entr" presetSubtype="0" fill="hold" grpId="0" nodeType="after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500"/>
                                        <p:tgtEl>
                                          <p:spTgt spid="156"/>
                                        </p:tgtEl>
                                      </p:cBhvr>
                                    </p:animEffect>
                                  </p:childTnLst>
                                </p:cTn>
                              </p:par>
                            </p:childTnLst>
                          </p:cTn>
                        </p:par>
                        <p:par>
                          <p:cTn id="50" fill="hold">
                            <p:stCondLst>
                              <p:cond delay="4100"/>
                            </p:stCondLst>
                            <p:childTnLst>
                              <p:par>
                                <p:cTn id="51" presetID="44" presetClass="path" presetSubtype="0" accel="50000" decel="50000" fill="hold" nodeType="afterEffect">
                                  <p:stCondLst>
                                    <p:cond delay="300"/>
                                  </p:stCondLst>
                                  <p:childTnLst>
                                    <p:animMotion origin="layout" path="M -4.47536E-6 -0.00045 C 0.02119 -0.01384 0.10378 -0.29936 0.26079 -0.27099 C 0.41282 -0.24239 0.51175 -0.0665 0.58017 0.1725 " pathEditMode="relative" rAng="0" ptsTypes="AAA">
                                      <p:cBhvr>
                                        <p:cTn id="52" dur="1000" fill="hold"/>
                                        <p:tgtEl>
                                          <p:spTgt spid="14"/>
                                        </p:tgtEl>
                                        <p:attrNameLst>
                                          <p:attrName>ppt_x</p:attrName>
                                          <p:attrName>ppt_y</p:attrName>
                                        </p:attrNameLst>
                                      </p:cBhvr>
                                      <p:rCtr x="29002" y="-4970"/>
                                    </p:animMotion>
                                  </p:childTnLst>
                                </p:cTn>
                              </p:par>
                            </p:childTnLst>
                          </p:cTn>
                        </p:par>
                        <p:par>
                          <p:cTn id="53" fill="hold">
                            <p:stCondLst>
                              <p:cond delay="5400"/>
                            </p:stCondLst>
                            <p:childTnLst>
                              <p:par>
                                <p:cTn id="54" presetID="10" presetClass="exit" presetSubtype="0" fill="hold" nodeType="after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repeatCount="indefinite" fill="hold" nodeType="clickEffect">
                                  <p:stCondLst>
                                    <p:cond delay="0"/>
                                  </p:stCondLst>
                                  <p:endCondLst>
                                    <p:cond evt="onNext" delay="0">
                                      <p:tgtEl>
                                        <p:sldTgt/>
                                      </p:tgtEl>
                                    </p:cond>
                                  </p:end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childTnLst>
                          </p:cTn>
                        </p:par>
                        <p:par>
                          <p:cTn id="62" fill="hold">
                            <p:stCondLst>
                              <p:cond delay="500"/>
                            </p:stCondLst>
                            <p:childTnLst>
                              <p:par>
                                <p:cTn id="63" presetID="44" presetClass="path" presetSubtype="0" repeatCount="indefinite" accel="50000" decel="50000" fill="hold" nodeType="afterEffect">
                                  <p:stCondLst>
                                    <p:cond delay="0"/>
                                  </p:stCondLst>
                                  <p:endCondLst>
                                    <p:cond evt="onNext" delay="0">
                                      <p:tgtEl>
                                        <p:sldTgt/>
                                      </p:tgtEl>
                                    </p:cond>
                                  </p:endCondLst>
                                  <p:childTnLst>
                                    <p:animMotion origin="layout" path="M 8.5014E-7 0.00023 C 0.0194 -0.01339 0.09535 -0.29936 0.23947 -0.27077 C 0.37912 -0.24217 0.52042 -0.06786 0.58335 0.17158 " pathEditMode="relative" rAng="0" ptsTypes="AAA">
                                      <p:cBhvr>
                                        <p:cTn id="64" dur="500" fill="hold"/>
                                        <p:tgtEl>
                                          <p:spTgt spid="74"/>
                                        </p:tgtEl>
                                        <p:attrNameLst>
                                          <p:attrName>ppt_x</p:attrName>
                                          <p:attrName>ppt_y</p:attrName>
                                        </p:attrNameLst>
                                      </p:cBhvr>
                                      <p:rCtr x="29168" y="-5084"/>
                                    </p:animMotion>
                                  </p:childTnLst>
                                </p:cTn>
                              </p:par>
                            </p:childTnLst>
                          </p:cTn>
                        </p:par>
                        <p:par>
                          <p:cTn id="65" fill="hold">
                            <p:stCondLst>
                              <p:cond delay="1000"/>
                            </p:stCondLst>
                            <p:childTnLst>
                              <p:par>
                                <p:cTn id="66" presetID="10" presetClass="exit" presetSubtype="0" repeatCount="indefinite" fill="hold" nodeType="afterEffect">
                                  <p:stCondLst>
                                    <p:cond delay="300"/>
                                  </p:stCondLst>
                                  <p:endCondLst>
                                    <p:cond evt="onNext" delay="0">
                                      <p:tgtEl>
                                        <p:sldTgt/>
                                      </p:tgtEl>
                                    </p:cond>
                                  </p:endCondLst>
                                  <p:childTnLst>
                                    <p:animEffect transition="out" filter="fade">
                                      <p:cBhvr>
                                        <p:cTn id="67" dur="500"/>
                                        <p:tgtEl>
                                          <p:spTgt spid="74"/>
                                        </p:tgtEl>
                                      </p:cBhvr>
                                    </p:animEffect>
                                    <p:set>
                                      <p:cBhvr>
                                        <p:cTn id="68" dur="1" fill="hold">
                                          <p:stCondLst>
                                            <p:cond delay="499"/>
                                          </p:stCondLst>
                                        </p:cTn>
                                        <p:tgtEl>
                                          <p:spTgt spid="7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animBg="1"/>
      <p:bldP spid="38" grpId="0" animBg="1"/>
      <p:bldP spid="43" grpId="0" animBg="1"/>
      <p:bldP spid="44" grpId="0" animBg="1"/>
      <p:bldP spid="45" grpId="0" animBg="1"/>
      <p:bldP spid="51" grpId="0" animBg="1"/>
      <p:bldP spid="53" grpId="0" animBg="1"/>
      <p:bldP spid="1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kern="1200" cap="none" spc="0" baseline="0">
                <a:solidFill>
                  <a:schemeClr val="tx1">
                    <a:tint val="75000"/>
                  </a:schemeClr>
                </a:solidFill>
                <a:latin typeface="+mn-lt"/>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85DDD19-72FE-40A1-BC3E-3220E2AE264F}" type="datetime1">
              <a:rPr lang="en-US" smtClean="0"/>
              <a:pPr marL="0" marR="0" lvl="0" indent="0" algn="l" defTabSz="914400"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srgbClr val="808080"/>
              </a:solidFill>
              <a:effectLst/>
              <a:uLnTx/>
              <a:uFillTx/>
              <a:latin typeface="Avenir Next LT Pro"/>
              <a:ea typeface="+mn-ea"/>
              <a:cs typeface="+mn-cs"/>
            </a:endParaRPr>
          </a:p>
        </p:txBody>
      </p:sp>
      <p:sp>
        <p:nvSpPr>
          <p:cNvPr id="20" name="Slide Number Placeholder 4">
            <a:extLst>
              <a:ext uri="{FF2B5EF4-FFF2-40B4-BE49-F238E27FC236}">
                <a16:creationId xmlns:a16="http://schemas.microsoft.com/office/drawing/2014/main" id="{A29E928C-DBAF-4398-851F-508B95EDC52B}"/>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DEDECC-2841-49D5-A24E-F96AA3C88BF7}"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000000">
                  <a:tint val="75000"/>
                </a:srgbClr>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B9CCC004-AB49-4AA3-9754-2F852029DDAD}"/>
              </a:ext>
            </a:extLst>
          </p:cNvPr>
          <p:cNvPicPr>
            <a:picLocks noChangeAspect="1"/>
          </p:cNvPicPr>
          <p:nvPr/>
        </p:nvPicPr>
        <p:blipFill>
          <a:blip r:embed="rId3"/>
          <a:stretch>
            <a:fillRect/>
          </a:stretch>
        </p:blipFill>
        <p:spPr>
          <a:xfrm>
            <a:off x="1641422" y="814388"/>
            <a:ext cx="8909155" cy="5064918"/>
          </a:xfrm>
          <a:prstGeom prst="rect">
            <a:avLst/>
          </a:prstGeom>
        </p:spPr>
      </p:pic>
      <p:sp>
        <p:nvSpPr>
          <p:cNvPr id="14" name="TextBox 13">
            <a:extLst>
              <a:ext uri="{FF2B5EF4-FFF2-40B4-BE49-F238E27FC236}">
                <a16:creationId xmlns:a16="http://schemas.microsoft.com/office/drawing/2014/main" id="{1E0BD45C-E133-44AB-85CA-2AB6B6D8FF22}"/>
              </a:ext>
            </a:extLst>
          </p:cNvPr>
          <p:cNvSpPr txBox="1"/>
          <p:nvPr/>
        </p:nvSpPr>
        <p:spPr>
          <a:xfrm>
            <a:off x="0" y="0"/>
            <a:ext cx="1107996" cy="6858000"/>
          </a:xfrm>
          <a:prstGeom prst="rect">
            <a:avLst/>
          </a:prstGeom>
          <a:solidFill>
            <a:schemeClr val="tx1">
              <a:lumMod val="65000"/>
              <a:lumOff val="35000"/>
            </a:schemeClr>
          </a:solid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Development</a:t>
            </a:r>
          </a:p>
        </p:txBody>
      </p:sp>
      <p:sp>
        <p:nvSpPr>
          <p:cNvPr id="16" name="TextBox 15">
            <a:extLst>
              <a:ext uri="{FF2B5EF4-FFF2-40B4-BE49-F238E27FC236}">
                <a16:creationId xmlns:a16="http://schemas.microsoft.com/office/drawing/2014/main" id="{3B97C31C-2CD4-4AAB-8DC9-17DF11D042BF}"/>
              </a:ext>
            </a:extLst>
          </p:cNvPr>
          <p:cNvSpPr txBox="1"/>
          <p:nvPr/>
        </p:nvSpPr>
        <p:spPr>
          <a:xfrm>
            <a:off x="11084004" y="0"/>
            <a:ext cx="1107996" cy="6858000"/>
          </a:xfrm>
          <a:prstGeom prst="rect">
            <a:avLst/>
          </a:prstGeom>
          <a:solidFill>
            <a:schemeClr val="tx1">
              <a:lumMod val="65000"/>
              <a:lumOff val="35000"/>
            </a:schemeClr>
          </a:solid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Operations</a:t>
            </a:r>
          </a:p>
        </p:txBody>
      </p:sp>
    </p:spTree>
    <p:extLst>
      <p:ext uri="{BB962C8B-B14F-4D97-AF65-F5344CB8AC3E}">
        <p14:creationId xmlns:p14="http://schemas.microsoft.com/office/powerpoint/2010/main" val="1096688634"/>
      </p:ext>
    </p:extLst>
  </p:cSld>
  <p:clrMapOvr>
    <a:masterClrMapping/>
  </p:clrMapOvr>
  <mc:AlternateContent xmlns:mc="http://schemas.openxmlformats.org/markup-compatibility/2006" xmlns:p14="http://schemas.microsoft.com/office/powerpoint/2010/main">
    <mc:Choice Requires="p14">
      <p:transition p14:dur="10" advClick="0" advTm="50608"/>
    </mc:Choice>
    <mc:Fallback xmlns="">
      <p:transition advClick="0" advTm="506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2640-242F-59AA-DF0B-9D379A00A5F8}"/>
              </a:ext>
            </a:extLst>
          </p:cNvPr>
          <p:cNvSpPr>
            <a:spLocks noGrp="1"/>
          </p:cNvSpPr>
          <p:nvPr>
            <p:ph type="title"/>
          </p:nvPr>
        </p:nvSpPr>
        <p:spPr/>
        <p:txBody>
          <a:bodyPr/>
          <a:lstStyle/>
          <a:p>
            <a:r>
              <a:rPr lang="en-US" dirty="0"/>
              <a:t>How do we implement all these things??</a:t>
            </a:r>
          </a:p>
        </p:txBody>
      </p:sp>
      <p:pic>
        <p:nvPicPr>
          <p:cNvPr id="3" name="Picture 7">
            <a:extLst>
              <a:ext uri="{FF2B5EF4-FFF2-40B4-BE49-F238E27FC236}">
                <a16:creationId xmlns:a16="http://schemas.microsoft.com/office/drawing/2014/main" id="{EAB80D5E-530E-B257-3734-196534787A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0036" y="1307634"/>
            <a:ext cx="3754195" cy="212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a:extLst>
              <a:ext uri="{FF2B5EF4-FFF2-40B4-BE49-F238E27FC236}">
                <a16:creationId xmlns:a16="http://schemas.microsoft.com/office/drawing/2014/main" id="{E6B66061-D1A0-596E-101D-F33FDE1F25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6268" y="3856282"/>
            <a:ext cx="3837963" cy="252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a:extLst>
              <a:ext uri="{FF2B5EF4-FFF2-40B4-BE49-F238E27FC236}">
                <a16:creationId xmlns:a16="http://schemas.microsoft.com/office/drawing/2014/main" id="{88D27CF8-DDAD-AFDF-AE35-5313899FDC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4702" y="1366985"/>
            <a:ext cx="3268049" cy="230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8D689FAB-4792-14CE-CF52-36BFB0E11E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4702" y="4232660"/>
            <a:ext cx="3268049" cy="235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29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3">
            <a:extLst>
              <a:ext uri="{FF2B5EF4-FFF2-40B4-BE49-F238E27FC236}">
                <a16:creationId xmlns:a16="http://schemas.microsoft.com/office/drawing/2014/main" id="{2292D9B1-D576-4E31-ABC4-5AFA6502E692}"/>
              </a:ext>
            </a:extLst>
          </p:cNvPr>
          <p:cNvGraphicFramePr>
            <a:graphicFrameLocks noGrp="1"/>
          </p:cNvGraphicFramePr>
          <p:nvPr>
            <p:ph sz="half" idx="2"/>
            <p:extLst>
              <p:ext uri="{D42A27DB-BD31-4B8C-83A1-F6EECF244321}">
                <p14:modId xmlns:p14="http://schemas.microsoft.com/office/powerpoint/2010/main" val="3371065504"/>
              </p:ext>
            </p:extLst>
          </p:nvPr>
        </p:nvGraphicFramePr>
        <p:xfrm>
          <a:off x="609600" y="1879804"/>
          <a:ext cx="10851776" cy="4388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03A5FAE7-5A29-4B8C-AA3B-5C9D96AAC423}"/>
              </a:ext>
            </a:extLst>
          </p:cNvPr>
          <p:cNvSpPr txBox="1">
            <a:spLocks/>
          </p:cNvSpPr>
          <p:nvPr/>
        </p:nvSpPr>
        <p:spPr>
          <a:xfrm>
            <a:off x="609600" y="4074038"/>
            <a:ext cx="6030352" cy="1188241"/>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defTabSz="609585">
              <a:buNone/>
            </a:pPr>
            <a:endParaRPr lang="en-US" sz="3867"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8BA4D61C-3FE7-436C-A187-4D939A5C3F45}"/>
              </a:ext>
            </a:extLst>
          </p:cNvPr>
          <p:cNvSpPr/>
          <p:nvPr/>
        </p:nvSpPr>
        <p:spPr>
          <a:xfrm>
            <a:off x="5030948" y="1133240"/>
            <a:ext cx="2130105" cy="584775"/>
          </a:xfrm>
          <a:prstGeom prst="rect">
            <a:avLst/>
          </a:prstGeom>
        </p:spPr>
        <p:txBody>
          <a:bodyPr wrap="square">
            <a:spAutoFit/>
          </a:bodyPr>
          <a:lstStyle/>
          <a:p>
            <a:pPr defTabSz="1219170" eaLnBrk="1" hangingPunct="1"/>
            <a:r>
              <a:rPr lang="en-US" sz="3200" b="1" dirty="0">
                <a:solidFill>
                  <a:srgbClr val="44546A"/>
                </a:solidFill>
                <a:latin typeface="Gill Sans MT" charset="0"/>
                <a:ea typeface="MS PGothic" charset="0"/>
              </a:rPr>
              <a:t>Approach</a:t>
            </a:r>
          </a:p>
        </p:txBody>
      </p:sp>
      <p:sp>
        <p:nvSpPr>
          <p:cNvPr id="7" name="Title 1">
            <a:extLst>
              <a:ext uri="{FF2B5EF4-FFF2-40B4-BE49-F238E27FC236}">
                <a16:creationId xmlns:a16="http://schemas.microsoft.com/office/drawing/2014/main" id="{0C6B9200-EBE0-8B41-8FE5-7926E254B37B}"/>
              </a:ext>
            </a:extLst>
          </p:cNvPr>
          <p:cNvSpPr txBox="1">
            <a:spLocks/>
          </p:cNvSpPr>
          <p:nvPr/>
        </p:nvSpPr>
        <p:spPr>
          <a:xfrm>
            <a:off x="838200" y="366185"/>
            <a:ext cx="10515600" cy="1325033"/>
          </a:xfrm>
          <a:prstGeom prst="rect">
            <a:avLst/>
          </a:prstGeom>
        </p:spPr>
        <p:txBody>
          <a:bodyPr vert="horz" lIns="121920" tIns="60960" rIns="121920" bIns="60960" rtlCol="0" anchor="t" anchorCtr="0">
            <a:normAutofit/>
          </a:bodyPr>
          <a:lstStyle>
            <a:lvl1pPr algn="l" defTabSz="914400" rtl="0" eaLnBrk="1" latinLnBrk="0" hangingPunct="1">
              <a:lnSpc>
                <a:spcPct val="90000"/>
              </a:lnSpc>
              <a:spcBef>
                <a:spcPct val="0"/>
              </a:spcBef>
              <a:buNone/>
              <a:defRPr sz="3400" b="1" kern="1200">
                <a:solidFill>
                  <a:srgbClr val="78BE20"/>
                </a:solidFill>
                <a:latin typeface="+mj-lt"/>
                <a:ea typeface="+mj-ea"/>
                <a:cs typeface="+mj-cs"/>
              </a:defRPr>
            </a:lvl1pPr>
          </a:lstStyle>
          <a:p>
            <a:pPr defTabSz="1219170" fontAlgn="auto">
              <a:spcAft>
                <a:spcPts val="0"/>
              </a:spcAft>
            </a:pPr>
            <a:r>
              <a:rPr lang="en-US" sz="4533" dirty="0">
                <a:latin typeface="Calibri Light" panose="020F0302020204030204"/>
              </a:rPr>
              <a:t>DevOps Technical Strategy</a:t>
            </a:r>
          </a:p>
        </p:txBody>
      </p:sp>
    </p:spTree>
    <p:extLst>
      <p:ext uri="{BB962C8B-B14F-4D97-AF65-F5344CB8AC3E}">
        <p14:creationId xmlns:p14="http://schemas.microsoft.com/office/powerpoint/2010/main" val="370651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254" y="68563"/>
            <a:ext cx="10515600" cy="1027069"/>
          </a:xfrm>
        </p:spPr>
        <p:txBody>
          <a:bodyPr/>
          <a:lstStyle/>
          <a:p>
            <a:r>
              <a:rPr lang="en-US"/>
              <a:t>DevOps Principles Overview </a:t>
            </a:r>
            <a:endParaRPr lang="en-US" dirty="0"/>
          </a:p>
        </p:txBody>
      </p:sp>
      <p:sp>
        <p:nvSpPr>
          <p:cNvPr id="3" name="Content Placeholder 2"/>
          <p:cNvSpPr>
            <a:spLocks noGrp="1"/>
          </p:cNvSpPr>
          <p:nvPr>
            <p:ph idx="1"/>
          </p:nvPr>
        </p:nvSpPr>
        <p:spPr>
          <a:xfrm>
            <a:off x="838199" y="1095632"/>
            <a:ext cx="11143129" cy="5693805"/>
          </a:xfrm>
        </p:spPr>
        <p:txBody>
          <a:bodyPr>
            <a:normAutofit lnSpcReduction="10000"/>
          </a:bodyPr>
          <a:lstStyle/>
          <a:p>
            <a:r>
              <a:rPr lang="en-US" dirty="0"/>
              <a:t>DevOps</a:t>
            </a:r>
          </a:p>
          <a:p>
            <a:pPr lvl="1"/>
            <a:r>
              <a:rPr lang="en-US" dirty="0">
                <a:solidFill>
                  <a:schemeClr val="accent1"/>
                </a:solidFill>
              </a:rPr>
              <a:t>Agile embraces continuous change, DevOps embraces </a:t>
            </a:r>
            <a:r>
              <a:rPr lang="en-US" i="1" dirty="0">
                <a:solidFill>
                  <a:schemeClr val="accent1"/>
                </a:solidFill>
              </a:rPr>
              <a:t>continuous test/integration/delivery/deployment</a:t>
            </a:r>
          </a:p>
          <a:p>
            <a:pPr lvl="2"/>
            <a:r>
              <a:rPr lang="en-US" dirty="0"/>
              <a:t>How?  Break down the silos sub teams (Dev, Ops, Test, Q/A). Everyone becomes a </a:t>
            </a:r>
            <a:r>
              <a:rPr lang="en-US" b="1" dirty="0"/>
              <a:t>first-class citizen.</a:t>
            </a:r>
          </a:p>
          <a:p>
            <a:pPr lvl="3"/>
            <a:r>
              <a:rPr lang="en-US" dirty="0"/>
              <a:t>Principles </a:t>
            </a:r>
          </a:p>
          <a:p>
            <a:pPr lvl="4">
              <a:buFont typeface="Wingdings" panose="05000000000000000000" pitchFamily="2" charset="2"/>
              <a:buChar char="Ø"/>
            </a:pPr>
            <a:r>
              <a:rPr lang="en-US" i="1" dirty="0"/>
              <a:t>Collaboration</a:t>
            </a:r>
          </a:p>
          <a:p>
            <a:pPr lvl="5"/>
            <a:r>
              <a:rPr lang="en-US" i="1" u="sng" dirty="0">
                <a:solidFill>
                  <a:schemeClr val="accent1"/>
                </a:solidFill>
              </a:rPr>
              <a:t>Use tools </a:t>
            </a:r>
            <a:r>
              <a:rPr lang="en-US" dirty="0"/>
              <a:t>that influence collaboration (within and between teams), enforce policy</a:t>
            </a:r>
          </a:p>
          <a:p>
            <a:pPr lvl="4">
              <a:buFont typeface="Wingdings" panose="05000000000000000000" pitchFamily="2" charset="2"/>
              <a:buChar char="Ø"/>
            </a:pPr>
            <a:r>
              <a:rPr lang="en-US" i="1" dirty="0"/>
              <a:t>Infrastructure as Code (</a:t>
            </a:r>
            <a:r>
              <a:rPr lang="en-US" i="1" dirty="0" err="1"/>
              <a:t>IaC</a:t>
            </a:r>
            <a:r>
              <a:rPr lang="en-US" i="1" dirty="0"/>
              <a:t>) </a:t>
            </a:r>
          </a:p>
          <a:p>
            <a:pPr lvl="5"/>
            <a:r>
              <a:rPr lang="en-US" dirty="0"/>
              <a:t>entire environment (servers/links/platforms/apps/configuration) all represented as </a:t>
            </a:r>
            <a:r>
              <a:rPr lang="en-US" dirty="0">
                <a:solidFill>
                  <a:schemeClr val="accent1"/>
                </a:solidFill>
              </a:rPr>
              <a:t>scripts stored in version control </a:t>
            </a:r>
          </a:p>
          <a:p>
            <a:pPr lvl="6"/>
            <a:r>
              <a:rPr lang="en-US" b="1" dirty="0"/>
              <a:t>Tools: Open stack (Heat), AWS (Cloud Formation), </a:t>
            </a:r>
            <a:r>
              <a:rPr lang="en-US" b="1" dirty="0">
                <a:solidFill>
                  <a:schemeClr val="accent1"/>
                </a:solidFill>
              </a:rPr>
              <a:t>Docker</a:t>
            </a:r>
            <a:r>
              <a:rPr lang="en-US" b="1" dirty="0"/>
              <a:t>, Chef, Puppet, Vagrant</a:t>
            </a:r>
          </a:p>
          <a:p>
            <a:pPr lvl="4">
              <a:buFont typeface="Wingdings" panose="05000000000000000000" pitchFamily="2" charset="2"/>
              <a:buChar char="Ø"/>
            </a:pPr>
            <a:r>
              <a:rPr lang="en-US" i="1" dirty="0"/>
              <a:t>Automation</a:t>
            </a:r>
          </a:p>
          <a:p>
            <a:pPr lvl="5"/>
            <a:r>
              <a:rPr lang="en-US" dirty="0"/>
              <a:t>Script as much manual processing as possible!	</a:t>
            </a:r>
          </a:p>
          <a:p>
            <a:pPr lvl="6"/>
            <a:r>
              <a:rPr lang="en-US" dirty="0"/>
              <a:t>Continuous Integration/Test/Delivery/Deployment</a:t>
            </a:r>
          </a:p>
          <a:p>
            <a:pPr lvl="6"/>
            <a:r>
              <a:rPr lang="en-US" b="1" dirty="0"/>
              <a:t>Tools:  </a:t>
            </a:r>
            <a:r>
              <a:rPr lang="en-US" b="1" dirty="0">
                <a:solidFill>
                  <a:schemeClr val="accent1"/>
                </a:solidFill>
              </a:rPr>
              <a:t>Jenkins</a:t>
            </a:r>
            <a:r>
              <a:rPr lang="en-US" b="1" dirty="0"/>
              <a:t>/Team City/AWS DevOps, Docker </a:t>
            </a:r>
          </a:p>
          <a:p>
            <a:pPr lvl="4">
              <a:buFont typeface="Wingdings" panose="05000000000000000000" pitchFamily="2" charset="2"/>
              <a:buChar char="Ø"/>
            </a:pPr>
            <a:r>
              <a:rPr lang="en-US" i="1" dirty="0"/>
              <a:t>Monitoring: </a:t>
            </a:r>
          </a:p>
          <a:p>
            <a:pPr lvl="5"/>
            <a:r>
              <a:rPr lang="en-US" i="1" dirty="0"/>
              <a:t> Cloud watch (AWS), Ceilometer (</a:t>
            </a:r>
            <a:r>
              <a:rPr lang="en-US" i="1" dirty="0" err="1"/>
              <a:t>Openstack</a:t>
            </a:r>
            <a:r>
              <a:rPr lang="en-US" i="1" dirty="0"/>
              <a:t>), </a:t>
            </a:r>
            <a:r>
              <a:rPr lang="en-US" i="1" dirty="0" err="1"/>
              <a:t>VictorOPs</a:t>
            </a:r>
            <a:r>
              <a:rPr lang="en-US" i="1" dirty="0"/>
              <a:t> </a:t>
            </a:r>
          </a:p>
          <a:p>
            <a:endParaRPr lang="en-US" dirty="0"/>
          </a:p>
          <a:p>
            <a:endParaRPr lang="en-US" dirty="0"/>
          </a:p>
        </p:txBody>
      </p:sp>
    </p:spTree>
    <p:extLst>
      <p:ext uri="{BB962C8B-B14F-4D97-AF65-F5344CB8AC3E}">
        <p14:creationId xmlns:p14="http://schemas.microsoft.com/office/powerpoint/2010/main" val="1839378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a:extLst>
              <a:ext uri="{FF2B5EF4-FFF2-40B4-BE49-F238E27FC236}">
                <a16:creationId xmlns:a16="http://schemas.microsoft.com/office/drawing/2014/main" id="{7E721D03-A214-FD7B-4987-4CA7225D053C}"/>
              </a:ext>
            </a:extLst>
          </p:cNvPr>
          <p:cNvSpPr/>
          <p:nvPr/>
        </p:nvSpPr>
        <p:spPr>
          <a:xfrm>
            <a:off x="0" y="6350"/>
            <a:ext cx="12192000" cy="6845300"/>
          </a:xfrm>
          <a:prstGeom prst="rect">
            <a:avLst/>
          </a:prstGeom>
          <a:solidFill>
            <a:srgbClr val="1F5CA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4098" name="Title 1">
            <a:extLst>
              <a:ext uri="{FF2B5EF4-FFF2-40B4-BE49-F238E27FC236}">
                <a16:creationId xmlns:a16="http://schemas.microsoft.com/office/drawing/2014/main" id="{EAFAED6F-1CB4-C69D-F7B6-25E510D2E2EE}"/>
              </a:ext>
            </a:extLst>
          </p:cNvPr>
          <p:cNvSpPr>
            <a:spLocks noGrp="1"/>
          </p:cNvSpPr>
          <p:nvPr>
            <p:ph type="ctrTitle"/>
          </p:nvPr>
        </p:nvSpPr>
        <p:spPr>
          <a:xfrm>
            <a:off x="504317" y="484632"/>
            <a:ext cx="5657850" cy="3163824"/>
          </a:xfrm>
        </p:spPr>
        <p:txBody>
          <a:bodyPr>
            <a:normAutofit fontScale="90000"/>
          </a:bodyPr>
          <a:lstStyle/>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DevOps </a:t>
            </a:r>
          </a:p>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Automation</a:t>
            </a:r>
            <a:br>
              <a:rPr lang="en-US" altLang="zh-CN" sz="4800" b="1" dirty="0">
                <a:solidFill>
                  <a:schemeClr val="bg1"/>
                </a:solidFill>
                <a:latin typeface="Calibri" panose="020F0502020204030204" charset="0"/>
              </a:rPr>
            </a:br>
            <a:r>
              <a:rPr lang="en-US" altLang="zh-CN" sz="4800" b="1" noProof="1">
                <a:solidFill>
                  <a:schemeClr val="bg1"/>
                </a:solidFill>
                <a:latin typeface="Calibri" panose="020F0502020204030204" charset="0"/>
              </a:rPr>
              <a:t>Everything You </a:t>
            </a:r>
          </a:p>
          <a:p>
            <a:pPr algn="l">
              <a:lnSpc>
                <a:spcPct val="100000"/>
              </a:lnSpc>
            </a:pPr>
            <a:r>
              <a:rPr lang="en-US" altLang="zh-CN" sz="4800" b="1" noProof="1">
                <a:solidFill>
                  <a:schemeClr val="bg1"/>
                </a:solidFill>
                <a:latin typeface="Calibri" panose="020F0502020204030204" charset="0"/>
              </a:rPr>
              <a:t>Need to Know</a:t>
            </a:r>
          </a:p>
        </p:txBody>
      </p:sp>
      <p:pic>
        <p:nvPicPr>
          <p:cNvPr id="4100" name="Picture 1" descr="Group 544">
            <a:extLst>
              <a:ext uri="{FF2B5EF4-FFF2-40B4-BE49-F238E27FC236}">
                <a16:creationId xmlns:a16="http://schemas.microsoft.com/office/drawing/2014/main" id="{62683D33-CF21-6DDF-2410-080A074C4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925" y="760413"/>
            <a:ext cx="56578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descr="COMSATS UNIVERSITY Islamabad Logo PNG Vector">
            <a:extLst>
              <a:ext uri="{FF2B5EF4-FFF2-40B4-BE49-F238E27FC236}">
                <a16:creationId xmlns:a16="http://schemas.microsoft.com/office/drawing/2014/main" id="{076EFF45-6F06-F02D-97AA-FF45B7AA5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029" y="5576254"/>
            <a:ext cx="1219136" cy="12150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72043E-34A6-88A4-B653-1667CFC923F9}"/>
              </a:ext>
            </a:extLst>
          </p:cNvPr>
          <p:cNvSpPr txBox="1">
            <a:spLocks/>
          </p:cNvSpPr>
          <p:nvPr/>
        </p:nvSpPr>
        <p:spPr bwMode="auto">
          <a:xfrm>
            <a:off x="705930" y="5458968"/>
            <a:ext cx="5657850" cy="110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lvl="0" algn="l" rtl="0">
              <a:lnSpc>
                <a:spcPct val="100000"/>
              </a:lnSpc>
              <a:spcBef>
                <a:spcPts val="0"/>
              </a:spcBef>
              <a:spcAft>
                <a:spcPts val="0"/>
              </a:spcAft>
            </a:defPPr>
            <a:lvl1pPr marL="0" marR="0" lvl="0" indent="0" algn="ctr" rtl="0" eaLnBrk="0" fontAlgn="base" hangingPunct="0">
              <a:lnSpc>
                <a:spcPct val="89000"/>
              </a:lnSpc>
              <a:spcBef>
                <a:spcPts val="0"/>
              </a:spcBef>
              <a:spcAft>
                <a:spcPts val="0"/>
              </a:spcAft>
              <a:buClr>
                <a:schemeClr val="dk2"/>
              </a:buClr>
              <a:buSzPts val="7200"/>
              <a:buFont typeface="Source Sans Pro"/>
              <a:buNone/>
              <a:defRPr sz="7200" b="0" i="0" u="none" strike="noStrike" cap="none">
                <a:solidFill>
                  <a:schemeClr val="dk2"/>
                </a:solidFill>
                <a:latin typeface="Source Sans Pro"/>
                <a:ea typeface="Source Sans Pro"/>
                <a:cs typeface="Source Sans Pro"/>
                <a:sym typeface="Source Sans Pro"/>
              </a:defRPr>
            </a:lvl1pPr>
            <a:lvl2pPr lvl="1"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lvl="2"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lvl="3"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lvl="4"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lvl="5"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lvl="6"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lvl="7"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lvl="8"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a:lnSpc>
                <a:spcPct val="100000"/>
              </a:lnSpc>
            </a:pPr>
            <a:br>
              <a:rPr lang="en-US" altLang="zh-CN" sz="2400" b="1" kern="0" dirty="0">
                <a:solidFill>
                  <a:schemeClr val="bg1"/>
                </a:solidFill>
                <a:latin typeface="Calibri" panose="020F0502020204030204" charset="0"/>
              </a:rPr>
            </a:br>
            <a:r>
              <a:rPr lang="en-US" altLang="zh-CN" sz="2400" b="1" kern="0" dirty="0">
                <a:solidFill>
                  <a:schemeClr val="bg1"/>
                </a:solidFill>
                <a:latin typeface="Calibri" panose="020F0502020204030204" charset="0"/>
              </a:rPr>
              <a:t>Dr. Farhan Aadil </a:t>
            </a:r>
          </a:p>
          <a:p>
            <a:pPr algn="l">
              <a:lnSpc>
                <a:spcPct val="100000"/>
              </a:lnSpc>
            </a:pPr>
            <a:r>
              <a:rPr lang="en-US" altLang="zh-CN" sz="2400" b="1" kern="0" noProof="1">
                <a:solidFill>
                  <a:schemeClr val="bg1"/>
                </a:solidFill>
                <a:latin typeface="Calibri" panose="020F0502020204030204" charset="0"/>
              </a:rPr>
              <a:t>CS Department, CUI Attock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7" name="Group 1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6" name="Freeform: Shape 1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itle 4"/>
          <p:cNvSpPr>
            <a:spLocks noGrp="1"/>
          </p:cNvSpPr>
          <p:nvPr>
            <p:ph type="title"/>
          </p:nvPr>
        </p:nvSpPr>
        <p:spPr>
          <a:xfrm>
            <a:off x="640080" y="1243013"/>
            <a:ext cx="3855720" cy="4371974"/>
          </a:xfrm>
        </p:spPr>
        <p:txBody>
          <a:bodyPr>
            <a:normAutofit/>
          </a:bodyPr>
          <a:lstStyle/>
          <a:p>
            <a:r>
              <a:rPr lang="en-US" sz="3600">
                <a:solidFill>
                  <a:schemeClr val="tx2"/>
                </a:solidFill>
              </a:rPr>
              <a:t>DevOps Core Principles (Explaination)</a:t>
            </a:r>
          </a:p>
        </p:txBody>
      </p:sp>
      <p:sp>
        <p:nvSpPr>
          <p:cNvPr id="6" name="Content Placeholder 5"/>
          <p:cNvSpPr>
            <a:spLocks noGrp="1"/>
          </p:cNvSpPr>
          <p:nvPr>
            <p:ph idx="1"/>
          </p:nvPr>
        </p:nvSpPr>
        <p:spPr>
          <a:xfrm>
            <a:off x="5600700" y="804672"/>
            <a:ext cx="6121400" cy="5431028"/>
          </a:xfrm>
        </p:spPr>
        <p:txBody>
          <a:bodyPr anchor="ctr">
            <a:normAutofit/>
          </a:bodyPr>
          <a:lstStyle/>
          <a:p>
            <a:pPr algn="just"/>
            <a:r>
              <a:rPr lang="en-US" sz="1600" b="1" dirty="0">
                <a:solidFill>
                  <a:schemeClr val="tx2"/>
                </a:solidFill>
              </a:rPr>
              <a:t>Collaboration</a:t>
            </a:r>
            <a:r>
              <a:rPr lang="en-US" sz="1600" dirty="0">
                <a:solidFill>
                  <a:schemeClr val="tx2"/>
                </a:solidFill>
              </a:rPr>
              <a:t> </a:t>
            </a:r>
          </a:p>
          <a:p>
            <a:pPr lvl="1" algn="just"/>
            <a:r>
              <a:rPr lang="en-US" sz="1600" dirty="0">
                <a:solidFill>
                  <a:schemeClr val="tx2"/>
                </a:solidFill>
              </a:rPr>
              <a:t>Efficiency (communication and processes) between disparate roles, both within teams between teams in an organizations  </a:t>
            </a:r>
          </a:p>
          <a:p>
            <a:pPr algn="just"/>
            <a:r>
              <a:rPr lang="en-US" sz="1600" b="1" dirty="0">
                <a:solidFill>
                  <a:schemeClr val="tx2"/>
                </a:solidFill>
              </a:rPr>
              <a:t>Infrastructure as Code (</a:t>
            </a:r>
            <a:r>
              <a:rPr lang="en-US" sz="1600" b="1" dirty="0" err="1">
                <a:solidFill>
                  <a:schemeClr val="tx2"/>
                </a:solidFill>
              </a:rPr>
              <a:t>IaC</a:t>
            </a:r>
            <a:r>
              <a:rPr lang="en-US" sz="1600" b="1" dirty="0">
                <a:solidFill>
                  <a:schemeClr val="tx2"/>
                </a:solidFill>
              </a:rPr>
              <a:t>)</a:t>
            </a:r>
          </a:p>
          <a:p>
            <a:pPr lvl="1" algn="just"/>
            <a:r>
              <a:rPr lang="en-US" sz="1600" dirty="0">
                <a:solidFill>
                  <a:schemeClr val="tx2"/>
                </a:solidFill>
              </a:rPr>
              <a:t>Script and version control as much of infrastructure as possible, principally for capturing the disparate environment details (.e.g. development, testing, production, etc.)  </a:t>
            </a:r>
          </a:p>
          <a:p>
            <a:pPr lvl="2" algn="just"/>
            <a:r>
              <a:rPr lang="en-US" sz="1600" dirty="0">
                <a:solidFill>
                  <a:schemeClr val="tx2"/>
                </a:solidFill>
              </a:rPr>
              <a:t>Goal: (repeatable, recoverable, reusable, sharable)    </a:t>
            </a:r>
          </a:p>
          <a:p>
            <a:pPr algn="just"/>
            <a:r>
              <a:rPr lang="en-US" sz="1600" b="1" dirty="0">
                <a:solidFill>
                  <a:schemeClr val="tx2"/>
                </a:solidFill>
              </a:rPr>
              <a:t>Automation</a:t>
            </a:r>
          </a:p>
          <a:p>
            <a:pPr lvl="1" algn="just"/>
            <a:r>
              <a:rPr lang="en-US" sz="1600" dirty="0">
                <a:solidFill>
                  <a:schemeClr val="tx2"/>
                </a:solidFill>
              </a:rPr>
              <a:t>Automate human (error processes) wherever possible</a:t>
            </a:r>
          </a:p>
          <a:p>
            <a:pPr lvl="2" algn="just"/>
            <a:r>
              <a:rPr lang="en-US" sz="1600" dirty="0">
                <a:solidFill>
                  <a:schemeClr val="tx2"/>
                </a:solidFill>
              </a:rPr>
              <a:t>Goal: Increase frequency of testing,  continuous (consistent/uniform) integration, delivery, and deployment processes</a:t>
            </a:r>
          </a:p>
          <a:p>
            <a:pPr algn="just"/>
            <a:r>
              <a:rPr lang="en-US" sz="1600" b="1" dirty="0">
                <a:solidFill>
                  <a:schemeClr val="tx2"/>
                </a:solidFill>
              </a:rPr>
              <a:t>Monitoring</a:t>
            </a:r>
          </a:p>
          <a:p>
            <a:pPr lvl="1" algn="just"/>
            <a:r>
              <a:rPr lang="en-US" sz="1600" dirty="0">
                <a:solidFill>
                  <a:schemeClr val="tx2"/>
                </a:solidFill>
              </a:rPr>
              <a:t>Data to needed to inform development/operational decisions </a:t>
            </a:r>
          </a:p>
          <a:p>
            <a:pPr lvl="2" algn="just"/>
            <a:r>
              <a:rPr lang="en-US" sz="1600" dirty="0">
                <a:solidFill>
                  <a:schemeClr val="tx2"/>
                </a:solidFill>
              </a:rPr>
              <a:t>policies and priorities are domain dependent </a:t>
            </a:r>
          </a:p>
          <a:p>
            <a:pPr lvl="3" algn="just"/>
            <a:r>
              <a:rPr lang="en-US" sz="1600" dirty="0">
                <a:solidFill>
                  <a:schemeClr val="tx2"/>
                </a:solidFill>
              </a:rPr>
              <a:t>Is the System working? Performance? Are users consuming the system as expected  </a:t>
            </a:r>
          </a:p>
        </p:txBody>
      </p:sp>
    </p:spTree>
    <p:extLst>
      <p:ext uri="{BB962C8B-B14F-4D97-AF65-F5344CB8AC3E}">
        <p14:creationId xmlns:p14="http://schemas.microsoft.com/office/powerpoint/2010/main" val="3006008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43944"/>
          </a:xfrm>
        </p:spPr>
        <p:txBody>
          <a:bodyPr>
            <a:normAutofit/>
          </a:bodyPr>
          <a:lstStyle/>
          <a:p>
            <a:r>
              <a:rPr lang="en-US" sz="3600" dirty="0"/>
              <a:t> Parity: Automate (Standardize) Processes</a:t>
            </a:r>
          </a:p>
        </p:txBody>
      </p:sp>
      <p:sp>
        <p:nvSpPr>
          <p:cNvPr id="3" name="Content Placeholder 2"/>
          <p:cNvSpPr>
            <a:spLocks noGrp="1"/>
          </p:cNvSpPr>
          <p:nvPr>
            <p:ph idx="1"/>
          </p:nvPr>
        </p:nvSpPr>
        <p:spPr>
          <a:xfrm>
            <a:off x="281718" y="719312"/>
            <a:ext cx="11349681" cy="6138688"/>
          </a:xfrm>
        </p:spPr>
        <p:txBody>
          <a:bodyPr>
            <a:normAutofit fontScale="62500" lnSpcReduction="20000"/>
          </a:bodyPr>
          <a:lstStyle/>
          <a:p>
            <a:r>
              <a:rPr lang="en-US" sz="3200" dirty="0"/>
              <a:t>Integration: merging disparate system artifacts is challenging</a:t>
            </a:r>
          </a:p>
          <a:p>
            <a:pPr lvl="1"/>
            <a:r>
              <a:rPr lang="en-US" sz="3200" dirty="0">
                <a:solidFill>
                  <a:schemeClr val="accent1"/>
                </a:solidFill>
              </a:rPr>
              <a:t>Often done manually – (slow and error prone) == complex and expensive  </a:t>
            </a:r>
          </a:p>
          <a:p>
            <a:pPr lvl="1"/>
            <a:r>
              <a:rPr lang="en-US" sz="3200" dirty="0"/>
              <a:t>Can’t automate everything, but … big changes have security implications that require review etc.)</a:t>
            </a:r>
          </a:p>
          <a:p>
            <a:pPr lvl="2"/>
            <a:r>
              <a:rPr lang="en-US" sz="3200" u="sng" dirty="0">
                <a:solidFill>
                  <a:schemeClr val="accent1"/>
                </a:solidFill>
              </a:rPr>
              <a:t>Continuous Integration (automate what makes sense…)</a:t>
            </a:r>
          </a:p>
          <a:p>
            <a:pPr lvl="3"/>
            <a:r>
              <a:rPr lang="en-US" sz="3200" dirty="0"/>
              <a:t>Automate/standardize submission process (get artifacts) into the various environments (testing, staging…)</a:t>
            </a:r>
          </a:p>
          <a:p>
            <a:pPr lvl="3"/>
            <a:r>
              <a:rPr lang="en-US" sz="3200" dirty="0">
                <a:solidFill>
                  <a:schemeClr val="accent1"/>
                </a:solidFill>
              </a:rPr>
              <a:t>Greater visibility</a:t>
            </a:r>
            <a:r>
              <a:rPr lang="en-US" sz="3200" dirty="0"/>
              <a:t>: everybody gets notified of issue(s) sooner:  developers, testers (QA), Op (Security), Management, etc. </a:t>
            </a:r>
          </a:p>
          <a:p>
            <a:pPr lvl="4"/>
            <a:r>
              <a:rPr lang="en-US" sz="3200" dirty="0">
                <a:solidFill>
                  <a:schemeClr val="accent1"/>
                </a:solidFill>
              </a:rPr>
              <a:t>fail fast and fix fast == increase efficiency</a:t>
            </a:r>
            <a:r>
              <a:rPr lang="en-US" sz="3200" dirty="0"/>
              <a:t>. </a:t>
            </a:r>
          </a:p>
          <a:p>
            <a:pPr lvl="1"/>
            <a:r>
              <a:rPr lang="en-US" sz="3200" u="sng" dirty="0"/>
              <a:t>Continuous Delivery</a:t>
            </a:r>
          </a:p>
          <a:p>
            <a:pPr lvl="2"/>
            <a:r>
              <a:rPr lang="en-US" sz="3200" dirty="0"/>
              <a:t>Changes pushed often to customer/mock production environment </a:t>
            </a:r>
          </a:p>
          <a:p>
            <a:pPr lvl="3"/>
            <a:r>
              <a:rPr lang="en-US" sz="3000" dirty="0"/>
              <a:t>perhaps staging is configured as such)</a:t>
            </a:r>
          </a:p>
          <a:p>
            <a:pPr lvl="2"/>
            <a:r>
              <a:rPr lang="en-US" sz="3200" dirty="0"/>
              <a:t>Give everybody (customer/stakeholders) visibility </a:t>
            </a:r>
          </a:p>
          <a:p>
            <a:pPr lvl="1"/>
            <a:r>
              <a:rPr lang="en-US" sz="3200" u="sng" dirty="0"/>
              <a:t>Continuous Deployment</a:t>
            </a:r>
          </a:p>
          <a:p>
            <a:pPr lvl="2"/>
            <a:r>
              <a:rPr lang="en-US" sz="3200" dirty="0">
                <a:solidFill>
                  <a:schemeClr val="accent1"/>
                </a:solidFill>
              </a:rPr>
              <a:t>Changes are pushed continuously </a:t>
            </a:r>
            <a:r>
              <a:rPr lang="en-US" sz="3200" dirty="0"/>
              <a:t>(</a:t>
            </a:r>
            <a:r>
              <a:rPr lang="en-US" sz="3200" i="1" dirty="0"/>
              <a:t>often</a:t>
            </a:r>
            <a:r>
              <a:rPr lang="en-US" sz="3200" dirty="0"/>
              <a:t>) into production  </a:t>
            </a:r>
          </a:p>
          <a:p>
            <a:pPr lvl="3"/>
            <a:r>
              <a:rPr lang="en-US" sz="3200" dirty="0"/>
              <a:t>Domain specific </a:t>
            </a:r>
          </a:p>
          <a:p>
            <a:pPr lvl="4"/>
            <a:r>
              <a:rPr lang="en-US" sz="3200" dirty="0"/>
              <a:t>doesn’t mean this makes sense </a:t>
            </a:r>
          </a:p>
          <a:p>
            <a:pPr lvl="4"/>
            <a:r>
              <a:rPr lang="en-US" sz="3200" i="1" dirty="0">
                <a:solidFill>
                  <a:schemeClr val="accent1"/>
                </a:solidFill>
              </a:rPr>
              <a:t>does mean the process for deployment is automated, consistent, reliable, and repeatable.</a:t>
            </a:r>
          </a:p>
          <a:p>
            <a:pPr marL="2286000" lvl="5" indent="0">
              <a:buNone/>
            </a:pPr>
            <a:r>
              <a:rPr lang="en-US" sz="3200" dirty="0"/>
              <a:t> </a:t>
            </a:r>
          </a:p>
          <a:p>
            <a:pPr lvl="1"/>
            <a:r>
              <a:rPr lang="en-US" sz="3200" dirty="0"/>
              <a:t> *Goal </a:t>
            </a:r>
            <a:r>
              <a:rPr lang="en-US" sz="3200" u="sng" dirty="0"/>
              <a:t>Process/Environment Parity </a:t>
            </a:r>
            <a:r>
              <a:rPr lang="en-US" sz="3200" dirty="0"/>
              <a:t>to achieve frequent/regular testing  </a:t>
            </a:r>
          </a:p>
          <a:p>
            <a:pPr lvl="2"/>
            <a:r>
              <a:rPr lang="en-US" sz="3200" dirty="0">
                <a:solidFill>
                  <a:schemeClr val="accent1"/>
                </a:solidFill>
              </a:rPr>
              <a:t>Make small, incremental changes</a:t>
            </a:r>
          </a:p>
          <a:p>
            <a:pPr lvl="1"/>
            <a:endParaRPr lang="en-US" sz="2000" dirty="0"/>
          </a:p>
          <a:p>
            <a:pPr marL="0" indent="0">
              <a:buNone/>
            </a:pPr>
            <a:endParaRPr lang="en-US" sz="2400" dirty="0"/>
          </a:p>
          <a:p>
            <a:pPr marL="0" indent="0">
              <a:buNone/>
            </a:pPr>
            <a:endParaRPr lang="en-US" sz="2400" dirty="0"/>
          </a:p>
          <a:p>
            <a:pPr marL="0" indent="0">
              <a:buNone/>
            </a:pPr>
            <a:endParaRPr lang="en-US" sz="2400" dirty="0"/>
          </a:p>
          <a:p>
            <a:pPr lvl="1"/>
            <a:endParaRPr lang="en-US" sz="2000" dirty="0"/>
          </a:p>
          <a:p>
            <a:endParaRPr lang="en-US" sz="2400" dirty="0"/>
          </a:p>
        </p:txBody>
      </p:sp>
      <p:cxnSp>
        <p:nvCxnSpPr>
          <p:cNvPr id="5" name="Straight Connector 4">
            <a:extLst>
              <a:ext uri="{FF2B5EF4-FFF2-40B4-BE49-F238E27FC236}">
                <a16:creationId xmlns:a16="http://schemas.microsoft.com/office/drawing/2014/main" id="{CDE05FC5-2628-445A-A341-17C0ABB59790}"/>
              </a:ext>
            </a:extLst>
          </p:cNvPr>
          <p:cNvCxnSpPr/>
          <p:nvPr/>
        </p:nvCxnSpPr>
        <p:spPr>
          <a:xfrm>
            <a:off x="1207008" y="5937504"/>
            <a:ext cx="2072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62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199" y="203887"/>
            <a:ext cx="10515600" cy="753161"/>
          </a:xfrm>
        </p:spPr>
        <p:txBody>
          <a:bodyPr>
            <a:normAutofit/>
          </a:bodyPr>
          <a:lstStyle/>
          <a:p>
            <a:r>
              <a:rPr lang="en-US" sz="3600" dirty="0"/>
              <a:t>Tools that support/enable DevOps</a:t>
            </a:r>
          </a:p>
        </p:txBody>
      </p:sp>
      <p:sp>
        <p:nvSpPr>
          <p:cNvPr id="3" name="Content Placeholder 2"/>
          <p:cNvSpPr>
            <a:spLocks noGrp="1"/>
          </p:cNvSpPr>
          <p:nvPr>
            <p:ph idx="1"/>
          </p:nvPr>
        </p:nvSpPr>
        <p:spPr>
          <a:xfrm>
            <a:off x="336927" y="1438835"/>
            <a:ext cx="10624752" cy="5215278"/>
          </a:xfrm>
        </p:spPr>
        <p:txBody>
          <a:bodyPr>
            <a:normAutofit/>
          </a:bodyPr>
          <a:lstStyle/>
          <a:p>
            <a:r>
              <a:rPr lang="en-US" dirty="0"/>
              <a:t>Not a single tool (cross-functional concerns)</a:t>
            </a:r>
          </a:p>
          <a:p>
            <a:endParaRPr lang="en-US" dirty="0"/>
          </a:p>
          <a:p>
            <a:pPr lvl="1"/>
            <a:r>
              <a:rPr lang="en-US" dirty="0"/>
              <a:t>multiple tools (tool chains) that fit into one or more categories reflective of the development and delivery process…</a:t>
            </a:r>
          </a:p>
          <a:p>
            <a:pPr lvl="1"/>
            <a:endParaRPr lang="en-US" dirty="0"/>
          </a:p>
          <a:p>
            <a:pPr lvl="1"/>
            <a:endParaRPr lang="en-US" dirty="0"/>
          </a:p>
          <a:p>
            <a:pPr lvl="2"/>
            <a:r>
              <a:rPr lang="en-US" dirty="0"/>
              <a:t>Code         – code development and review, </a:t>
            </a:r>
            <a:r>
              <a:rPr lang="en-US" dirty="0">
                <a:hlinkClick r:id="rId2" tooltip="Version control"/>
              </a:rPr>
              <a:t>source code management</a:t>
            </a:r>
            <a:r>
              <a:rPr lang="en-US" dirty="0"/>
              <a:t> tools, code merging</a:t>
            </a:r>
          </a:p>
          <a:p>
            <a:pPr lvl="2"/>
            <a:r>
              <a:rPr lang="en-US" dirty="0"/>
              <a:t>Build         – </a:t>
            </a:r>
            <a:r>
              <a:rPr lang="en-US" dirty="0">
                <a:hlinkClick r:id="rId3" tooltip="Continuous integration"/>
              </a:rPr>
              <a:t>continuous integration</a:t>
            </a:r>
            <a:r>
              <a:rPr lang="en-US" dirty="0"/>
              <a:t> tools, build status</a:t>
            </a:r>
          </a:p>
          <a:p>
            <a:pPr lvl="2"/>
            <a:r>
              <a:rPr lang="en-US" dirty="0"/>
              <a:t>Test           – </a:t>
            </a:r>
            <a:r>
              <a:rPr lang="en-US" dirty="0">
                <a:hlinkClick r:id="rId4" tooltip="Continuous testing"/>
              </a:rPr>
              <a:t>continuous testing</a:t>
            </a:r>
            <a:r>
              <a:rPr lang="en-US" dirty="0"/>
              <a:t> tools that provide feedback on business risks</a:t>
            </a:r>
          </a:p>
          <a:p>
            <a:pPr lvl="2"/>
            <a:r>
              <a:rPr lang="en-US" dirty="0"/>
              <a:t>Package    – </a:t>
            </a:r>
            <a:r>
              <a:rPr lang="en-US" dirty="0">
                <a:hlinkClick r:id="rId5" tooltip="Binary repository manager"/>
              </a:rPr>
              <a:t>artifact repository</a:t>
            </a:r>
            <a:r>
              <a:rPr lang="en-US" dirty="0"/>
              <a:t>, application pre-deployment staging</a:t>
            </a:r>
          </a:p>
          <a:p>
            <a:pPr lvl="2"/>
            <a:r>
              <a:rPr lang="en-US" dirty="0"/>
              <a:t>Release     – change management, release approvals, </a:t>
            </a:r>
            <a:r>
              <a:rPr lang="en-US" dirty="0">
                <a:hlinkClick r:id="rId6" tooltip="Application release automation"/>
              </a:rPr>
              <a:t>release automation</a:t>
            </a:r>
            <a:endParaRPr lang="en-US" dirty="0"/>
          </a:p>
          <a:p>
            <a:pPr lvl="2"/>
            <a:r>
              <a:rPr lang="en-US" dirty="0"/>
              <a:t>Configure – infrastructure configuration and management, </a:t>
            </a:r>
            <a:r>
              <a:rPr lang="en-US" dirty="0">
                <a:hlinkClick r:id="rId7" tooltip="Infrastructure as code"/>
              </a:rPr>
              <a:t>infrastructure as code</a:t>
            </a:r>
            <a:r>
              <a:rPr lang="en-US" dirty="0"/>
              <a:t> tools</a:t>
            </a:r>
          </a:p>
          <a:p>
            <a:pPr lvl="2"/>
            <a:r>
              <a:rPr lang="en-US" dirty="0"/>
              <a:t>Monitor    – </a:t>
            </a:r>
            <a:r>
              <a:rPr lang="en-US" dirty="0">
                <a:hlinkClick r:id="rId8" tooltip="Application performance management"/>
              </a:rPr>
              <a:t>applications performance monitoring</a:t>
            </a:r>
            <a:r>
              <a:rPr lang="en-US" dirty="0"/>
              <a:t>, end-user experience [3]</a:t>
            </a:r>
          </a:p>
          <a:p>
            <a:pPr lvl="2"/>
            <a:endParaRPr lang="en-US" dirty="0"/>
          </a:p>
          <a:p>
            <a:pPr lvl="1"/>
            <a:endParaRPr lang="en-US" dirty="0"/>
          </a:p>
          <a:p>
            <a:pPr lvl="1"/>
            <a:endParaRPr lang="en-US" dirty="0"/>
          </a:p>
        </p:txBody>
      </p:sp>
    </p:spTree>
    <p:extLst>
      <p:ext uri="{BB962C8B-B14F-4D97-AF65-F5344CB8AC3E}">
        <p14:creationId xmlns:p14="http://schemas.microsoft.com/office/powerpoint/2010/main" val="3084865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B0D5-4D9D-4467-94B3-05E5A6829838}"/>
              </a:ext>
            </a:extLst>
          </p:cNvPr>
          <p:cNvSpPr>
            <a:spLocks noGrp="1"/>
          </p:cNvSpPr>
          <p:nvPr>
            <p:ph type="title"/>
          </p:nvPr>
        </p:nvSpPr>
        <p:spPr>
          <a:xfrm>
            <a:off x="838200" y="85292"/>
            <a:ext cx="10515600" cy="798657"/>
          </a:xfrm>
        </p:spPr>
        <p:txBody>
          <a:bodyPr/>
          <a:lstStyle/>
          <a:p>
            <a:pPr algn="ctr"/>
            <a:r>
              <a:rPr lang="en-US" dirty="0"/>
              <a:t>DevOps Toolbox </a:t>
            </a:r>
          </a:p>
        </p:txBody>
      </p:sp>
      <p:pic>
        <p:nvPicPr>
          <p:cNvPr id="5" name="Content Placeholder 4">
            <a:extLst>
              <a:ext uri="{FF2B5EF4-FFF2-40B4-BE49-F238E27FC236}">
                <a16:creationId xmlns:a16="http://schemas.microsoft.com/office/drawing/2014/main" id="{A829E29C-5D8F-4B36-9748-4B64ED8A6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460" y="1039092"/>
            <a:ext cx="9297079" cy="5137872"/>
          </a:xfrm>
        </p:spPr>
      </p:pic>
      <p:sp>
        <p:nvSpPr>
          <p:cNvPr id="6" name="Rectangle 5">
            <a:extLst>
              <a:ext uri="{FF2B5EF4-FFF2-40B4-BE49-F238E27FC236}">
                <a16:creationId xmlns:a16="http://schemas.microsoft.com/office/drawing/2014/main" id="{D382CE57-7AE0-488A-B372-4211B173649C}"/>
              </a:ext>
            </a:extLst>
          </p:cNvPr>
          <p:cNvSpPr/>
          <p:nvPr/>
        </p:nvSpPr>
        <p:spPr>
          <a:xfrm>
            <a:off x="1447460" y="6403376"/>
            <a:ext cx="948377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https://hostadvice.com/blog/devops-toolbox-jenkins-ansible-chef-puppet-vagrant-saltstack/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8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4786-566D-411E-8F74-127CBEF03F39}"/>
              </a:ext>
            </a:extLst>
          </p:cNvPr>
          <p:cNvSpPr>
            <a:spLocks noGrp="1"/>
          </p:cNvSpPr>
          <p:nvPr>
            <p:ph type="title"/>
          </p:nvPr>
        </p:nvSpPr>
        <p:spPr>
          <a:xfrm>
            <a:off x="159893" y="6490854"/>
            <a:ext cx="10066175" cy="325582"/>
          </a:xfrm>
        </p:spPr>
        <p:txBody>
          <a:bodyPr>
            <a:normAutofit fontScale="90000"/>
          </a:bodyPr>
          <a:lstStyle/>
          <a:p>
            <a:pPr algn="ctr"/>
            <a:r>
              <a:rPr lang="en-US" sz="2000" dirty="0">
                <a:hlinkClick r:id="rId2"/>
              </a:rPr>
              <a:t>https://devopedia.org/devops</a:t>
            </a:r>
            <a:endParaRPr lang="en-US" dirty="0"/>
          </a:p>
        </p:txBody>
      </p:sp>
      <p:pic>
        <p:nvPicPr>
          <p:cNvPr id="5" name="Content Placeholder 4">
            <a:extLst>
              <a:ext uri="{FF2B5EF4-FFF2-40B4-BE49-F238E27FC236}">
                <a16:creationId xmlns:a16="http://schemas.microsoft.com/office/drawing/2014/main" id="{77232C23-6D52-4292-ABBA-01A60D88A2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509" y="742917"/>
            <a:ext cx="10647946" cy="5652654"/>
          </a:xfrm>
        </p:spPr>
      </p:pic>
      <p:sp>
        <p:nvSpPr>
          <p:cNvPr id="3" name="TextBox 2">
            <a:extLst>
              <a:ext uri="{FF2B5EF4-FFF2-40B4-BE49-F238E27FC236}">
                <a16:creationId xmlns:a16="http://schemas.microsoft.com/office/drawing/2014/main" id="{3199DBF7-A690-49C8-A28C-87412F58D291}"/>
              </a:ext>
            </a:extLst>
          </p:cNvPr>
          <p:cNvSpPr txBox="1"/>
          <p:nvPr/>
        </p:nvSpPr>
        <p:spPr>
          <a:xfrm>
            <a:off x="692000" y="100235"/>
            <a:ext cx="104678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Ultimate DevOps Tool list # 1</a:t>
            </a:r>
          </a:p>
        </p:txBody>
      </p:sp>
    </p:spTree>
    <p:extLst>
      <p:ext uri="{BB962C8B-B14F-4D97-AF65-F5344CB8AC3E}">
        <p14:creationId xmlns:p14="http://schemas.microsoft.com/office/powerpoint/2010/main" val="261165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4786-566D-411E-8F74-127CBEF03F39}"/>
              </a:ext>
            </a:extLst>
          </p:cNvPr>
          <p:cNvSpPr>
            <a:spLocks noGrp="1"/>
          </p:cNvSpPr>
          <p:nvPr>
            <p:ph type="title"/>
          </p:nvPr>
        </p:nvSpPr>
        <p:spPr>
          <a:xfrm>
            <a:off x="0" y="6490854"/>
            <a:ext cx="10066175" cy="325582"/>
          </a:xfrm>
        </p:spPr>
        <p:txBody>
          <a:bodyPr>
            <a:noAutofit/>
          </a:bodyPr>
          <a:lstStyle/>
          <a:p>
            <a:pPr algn="ctr"/>
            <a:r>
              <a:rPr lang="en-US" sz="1100" dirty="0">
                <a:hlinkClick r:id="rId2"/>
              </a:rPr>
              <a:t>https://goo.gl/images/zH2Pys</a:t>
            </a:r>
            <a:br>
              <a:rPr lang="en-US" sz="1100" dirty="0"/>
            </a:br>
            <a:endParaRPr lang="en-US" sz="1100" dirty="0"/>
          </a:p>
        </p:txBody>
      </p:sp>
      <p:pic>
        <p:nvPicPr>
          <p:cNvPr id="8" name="Content Placeholder 7">
            <a:extLst>
              <a:ext uri="{FF2B5EF4-FFF2-40B4-BE49-F238E27FC236}">
                <a16:creationId xmlns:a16="http://schemas.microsoft.com/office/drawing/2014/main" id="{692BBF0A-1377-4F57-939D-749D403FA3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6770" y="379792"/>
            <a:ext cx="6672914" cy="6111062"/>
          </a:xfrm>
        </p:spPr>
      </p:pic>
      <p:sp>
        <p:nvSpPr>
          <p:cNvPr id="3" name="TextBox 2">
            <a:extLst>
              <a:ext uri="{FF2B5EF4-FFF2-40B4-BE49-F238E27FC236}">
                <a16:creationId xmlns:a16="http://schemas.microsoft.com/office/drawing/2014/main" id="{3199DBF7-A690-49C8-A28C-87412F58D291}"/>
              </a:ext>
            </a:extLst>
          </p:cNvPr>
          <p:cNvSpPr txBox="1"/>
          <p:nvPr/>
        </p:nvSpPr>
        <p:spPr>
          <a:xfrm>
            <a:off x="692000" y="100235"/>
            <a:ext cx="1046783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Ultimate DevOps Tool list # 2</a:t>
            </a:r>
          </a:p>
        </p:txBody>
      </p:sp>
    </p:spTree>
    <p:extLst>
      <p:ext uri="{BB962C8B-B14F-4D97-AF65-F5344CB8AC3E}">
        <p14:creationId xmlns:p14="http://schemas.microsoft.com/office/powerpoint/2010/main" val="23198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5B53B-A949-826A-2AE4-58A6EE762BAC}"/>
              </a:ext>
            </a:extLst>
          </p:cNvPr>
          <p:cNvSpPr>
            <a:spLocks noGrp="1"/>
          </p:cNvSpPr>
          <p:nvPr>
            <p:ph type="title"/>
          </p:nvPr>
        </p:nvSpPr>
        <p:spPr>
          <a:xfrm>
            <a:off x="1546710" y="2084172"/>
            <a:ext cx="11653523" cy="1796217"/>
          </a:xfrm>
        </p:spPr>
        <p:txBody>
          <a:bodyPr/>
          <a:lstStyle/>
          <a:p>
            <a:r>
              <a:rPr lang="en-US" sz="7200" dirty="0"/>
              <a:t>What is a Container?  “Containerization”</a:t>
            </a:r>
          </a:p>
        </p:txBody>
      </p:sp>
    </p:spTree>
    <p:extLst>
      <p:ext uri="{BB962C8B-B14F-4D97-AF65-F5344CB8AC3E}">
        <p14:creationId xmlns:p14="http://schemas.microsoft.com/office/powerpoint/2010/main" val="12451406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751CD-1A92-4C6A-9F24-29ED90FBEC40}"/>
              </a:ext>
            </a:extLst>
          </p:cNvPr>
          <p:cNvSpPr>
            <a:spLocks noGrp="1"/>
          </p:cNvSpPr>
          <p:nvPr>
            <p:ph type="body" sz="quarter" idx="11"/>
          </p:nvPr>
        </p:nvSpPr>
        <p:spPr/>
        <p:txBody>
          <a:bodyPr>
            <a:noAutofit/>
          </a:bodyPr>
          <a:lstStyle/>
          <a:p>
            <a:r>
              <a:rPr lang="en-US" altLang="en-US" dirty="0"/>
              <a:t>Containers &amp; Kubernetes</a:t>
            </a:r>
            <a:br>
              <a:rPr lang="en-US" altLang="en-US" dirty="0"/>
            </a:br>
            <a:r>
              <a:rPr lang="en-US" altLang="en-US" sz="2133" b="0" cap="none" dirty="0">
                <a:solidFill>
                  <a:srgbClr val="FFFF00"/>
                </a:solidFill>
              </a:rPr>
              <a:t>Starting with the basics</a:t>
            </a:r>
            <a:r>
              <a:rPr lang="en-US" altLang="en-US" sz="2133" dirty="0"/>
              <a:t> </a:t>
            </a:r>
            <a:endParaRPr lang="en-IN" sz="2133" dirty="0"/>
          </a:p>
        </p:txBody>
      </p:sp>
    </p:spTree>
    <p:extLst>
      <p:ext uri="{BB962C8B-B14F-4D97-AF65-F5344CB8AC3E}">
        <p14:creationId xmlns:p14="http://schemas.microsoft.com/office/powerpoint/2010/main" val="138018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9B9FD-685E-4AD9-8B47-33A299E767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70352" y="1247799"/>
            <a:ext cx="5089848" cy="2769475"/>
          </a:xfrm>
          <a:prstGeom prst="rect">
            <a:avLst/>
          </a:prstGeom>
        </p:spPr>
      </p:pic>
      <p:sp>
        <p:nvSpPr>
          <p:cNvPr id="2" name="Title 1">
            <a:extLst>
              <a:ext uri="{FF2B5EF4-FFF2-40B4-BE49-F238E27FC236}">
                <a16:creationId xmlns:a16="http://schemas.microsoft.com/office/drawing/2014/main" id="{B66C3543-120E-4731-9C50-AB41E2997885}"/>
              </a:ext>
            </a:extLst>
          </p:cNvPr>
          <p:cNvSpPr>
            <a:spLocks noGrp="1"/>
          </p:cNvSpPr>
          <p:nvPr>
            <p:ph type="title"/>
          </p:nvPr>
        </p:nvSpPr>
        <p:spPr/>
        <p:txBody>
          <a:bodyPr/>
          <a:lstStyle/>
          <a:p>
            <a:r>
              <a:rPr lang="en-US" noProof="0" dirty="0"/>
              <a:t>Let’s start with some basics….</a:t>
            </a:r>
          </a:p>
        </p:txBody>
      </p:sp>
      <p:sp>
        <p:nvSpPr>
          <p:cNvPr id="7" name="TextBox 6">
            <a:extLst>
              <a:ext uri="{FF2B5EF4-FFF2-40B4-BE49-F238E27FC236}">
                <a16:creationId xmlns:a16="http://schemas.microsoft.com/office/drawing/2014/main" id="{591DDB21-1F54-4695-8A80-FA85D517D34D}"/>
              </a:ext>
            </a:extLst>
          </p:cNvPr>
          <p:cNvSpPr txBox="1"/>
          <p:nvPr/>
        </p:nvSpPr>
        <p:spPr>
          <a:xfrm>
            <a:off x="1795321" y="1928780"/>
            <a:ext cx="4628097" cy="2305246"/>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dirty="0">
                <a:solidFill>
                  <a:srgbClr val="595959"/>
                </a:solidFill>
                <a:latin typeface="Trebuchet MS" pitchFamily="34" charset="0"/>
                <a:cs typeface="+mn-cs"/>
              </a:rPr>
              <a:t>Not new; available since 2004; but now more versatile</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dirty="0">
                <a:solidFill>
                  <a:srgbClr val="595959"/>
                </a:solidFill>
                <a:latin typeface="Trebuchet MS" pitchFamily="34" charset="0"/>
                <a:cs typeface="+mn-cs"/>
              </a:rPr>
              <a:t>“</a:t>
            </a:r>
            <a:r>
              <a:rPr lang="en-US" sz="1333" i="1" dirty="0">
                <a:solidFill>
                  <a:srgbClr val="EEECE1">
                    <a:lumMod val="25000"/>
                  </a:srgbClr>
                </a:solidFill>
                <a:latin typeface="Trebuchet MS" pitchFamily="34" charset="0"/>
                <a:cs typeface="+mn-cs"/>
              </a:rPr>
              <a:t>It is a </a:t>
            </a:r>
            <a:r>
              <a:rPr lang="en-US" sz="1333" i="1" dirty="0">
                <a:solidFill>
                  <a:srgbClr val="00B0F0"/>
                </a:solidFill>
                <a:latin typeface="Trebuchet MS" pitchFamily="34" charset="0"/>
                <a:cs typeface="+mn-cs"/>
              </a:rPr>
              <a:t>solution </a:t>
            </a:r>
            <a:r>
              <a:rPr lang="en-US" sz="1333" i="1" dirty="0">
                <a:solidFill>
                  <a:srgbClr val="EEECE1">
                    <a:lumMod val="25000"/>
                  </a:srgbClr>
                </a:solidFill>
                <a:latin typeface="Trebuchet MS" pitchFamily="34" charset="0"/>
                <a:cs typeface="+mn-cs"/>
              </a:rPr>
              <a:t>to the </a:t>
            </a:r>
            <a:r>
              <a:rPr lang="en-US" sz="1333" i="1" dirty="0">
                <a:solidFill>
                  <a:srgbClr val="00B0F0"/>
                </a:solidFill>
                <a:latin typeface="Trebuchet MS" pitchFamily="34" charset="0"/>
                <a:cs typeface="+mn-cs"/>
              </a:rPr>
              <a:t>problem </a:t>
            </a:r>
            <a:r>
              <a:rPr lang="en-US" sz="1333" i="1" dirty="0">
                <a:solidFill>
                  <a:srgbClr val="EEECE1">
                    <a:lumMod val="25000"/>
                  </a:srgbClr>
                </a:solidFill>
                <a:latin typeface="Trebuchet MS" pitchFamily="34" charset="0"/>
                <a:cs typeface="+mn-cs"/>
              </a:rPr>
              <a:t>of</a:t>
            </a:r>
            <a:r>
              <a:rPr lang="en-US" sz="1333" i="1" dirty="0">
                <a:solidFill>
                  <a:srgbClr val="00B0F0"/>
                </a:solidFill>
                <a:latin typeface="Trebuchet MS" pitchFamily="34" charset="0"/>
                <a:cs typeface="+mn-cs"/>
              </a:rPr>
              <a:t> </a:t>
            </a:r>
            <a:r>
              <a:rPr lang="en-US" sz="1333" i="1" dirty="0">
                <a:solidFill>
                  <a:srgbClr val="EEECE1">
                    <a:lumMod val="25000"/>
                  </a:srgbClr>
                </a:solidFill>
                <a:latin typeface="Trebuchet MS" pitchFamily="34" charset="0"/>
                <a:cs typeface="+mn-cs"/>
              </a:rPr>
              <a:t>how to get </a:t>
            </a:r>
            <a:r>
              <a:rPr lang="en-US" sz="1333" i="1" dirty="0">
                <a:solidFill>
                  <a:srgbClr val="00B0F0"/>
                </a:solidFill>
                <a:latin typeface="Trebuchet MS" pitchFamily="34" charset="0"/>
                <a:cs typeface="+mn-cs"/>
              </a:rPr>
              <a:t>App/Software to run reliably </a:t>
            </a:r>
            <a:r>
              <a:rPr lang="en-US" sz="1333" i="1" dirty="0">
                <a:solidFill>
                  <a:srgbClr val="EEECE1">
                    <a:lumMod val="25000"/>
                  </a:srgbClr>
                </a:solidFill>
                <a:latin typeface="Trebuchet MS" pitchFamily="34" charset="0"/>
                <a:cs typeface="+mn-cs"/>
              </a:rPr>
              <a:t>when moved </a:t>
            </a:r>
            <a:r>
              <a:rPr lang="en-US" sz="1333" i="1" dirty="0">
                <a:solidFill>
                  <a:srgbClr val="00B0F0"/>
                </a:solidFill>
                <a:latin typeface="Trebuchet MS" pitchFamily="34" charset="0"/>
                <a:cs typeface="+mn-cs"/>
              </a:rPr>
              <a:t>from one computing environment to another</a:t>
            </a:r>
            <a:r>
              <a:rPr lang="en-US" sz="1333" i="1" dirty="0">
                <a:solidFill>
                  <a:srgbClr val="595959"/>
                </a:solidFill>
                <a:latin typeface="Trebuchet MS" pitchFamily="34" charset="0"/>
                <a:cs typeface="+mn-cs"/>
              </a:rPr>
              <a:t>”</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i="1" dirty="0">
                <a:solidFill>
                  <a:srgbClr val="595959"/>
                </a:solidFill>
                <a:latin typeface="Trebuchet MS" pitchFamily="34" charset="0"/>
                <a:cs typeface="+mn-cs"/>
              </a:rPr>
              <a:t>Examples of discrete environments it can handle - Test Vs Prod; </a:t>
            </a:r>
            <a:r>
              <a:rPr lang="en-US" sz="1333" i="1" dirty="0" err="1">
                <a:solidFill>
                  <a:srgbClr val="595959"/>
                </a:solidFill>
                <a:latin typeface="Trebuchet MS" pitchFamily="34" charset="0"/>
                <a:cs typeface="+mn-cs"/>
              </a:rPr>
              <a:t>Phy</a:t>
            </a:r>
            <a:r>
              <a:rPr lang="en-US" sz="1333" i="1" dirty="0">
                <a:solidFill>
                  <a:srgbClr val="595959"/>
                </a:solidFill>
                <a:latin typeface="Trebuchet MS" pitchFamily="34" charset="0"/>
                <a:cs typeface="+mn-cs"/>
              </a:rPr>
              <a:t> vs Virtual Machines</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i="1" dirty="0">
                <a:solidFill>
                  <a:srgbClr val="595959"/>
                </a:solidFill>
                <a:latin typeface="Trebuchet MS" pitchFamily="34" charset="0"/>
                <a:cs typeface="+mn-cs"/>
              </a:rPr>
              <a:t>Container = (App + All its dependencies) in a box</a:t>
            </a:r>
          </a:p>
        </p:txBody>
      </p:sp>
      <p:sp>
        <p:nvSpPr>
          <p:cNvPr id="9" name="TextBox 8">
            <a:extLst>
              <a:ext uri="{FF2B5EF4-FFF2-40B4-BE49-F238E27FC236}">
                <a16:creationId xmlns:a16="http://schemas.microsoft.com/office/drawing/2014/main" id="{D25FDC75-D847-4C8F-849A-AB55F77DE54C}"/>
              </a:ext>
            </a:extLst>
          </p:cNvPr>
          <p:cNvSpPr txBox="1"/>
          <p:nvPr/>
        </p:nvSpPr>
        <p:spPr>
          <a:xfrm>
            <a:off x="1786770" y="5013987"/>
            <a:ext cx="8695164" cy="740716"/>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dirty="0">
                <a:solidFill>
                  <a:srgbClr val="595959"/>
                </a:solidFill>
                <a:latin typeface="Trebuchet MS" pitchFamily="34" charset="0"/>
                <a:cs typeface="+mn-cs"/>
              </a:rPr>
              <a:t>Virtual Machine = (Apps + Run Time + OS) orchestrated by a Hypervisor</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333" dirty="0">
                <a:solidFill>
                  <a:srgbClr val="595959"/>
                </a:solidFill>
                <a:latin typeface="Trebuchet MS" pitchFamily="34" charset="0"/>
                <a:cs typeface="+mn-cs"/>
              </a:rPr>
              <a:t>Container = (Apps + Bins/Libs + Run Time) on a Shared OS managed through a Container Engine</a:t>
            </a:r>
            <a:endParaRPr lang="en-US" sz="1467" dirty="0">
              <a:solidFill>
                <a:srgbClr val="595959"/>
              </a:solidFill>
              <a:latin typeface="Trebuchet MS" pitchFamily="34" charset="0"/>
              <a:cs typeface="+mn-cs"/>
            </a:endParaRPr>
          </a:p>
        </p:txBody>
      </p:sp>
      <p:grpSp>
        <p:nvGrpSpPr>
          <p:cNvPr id="5" name="Group 4">
            <a:extLst>
              <a:ext uri="{FF2B5EF4-FFF2-40B4-BE49-F238E27FC236}">
                <a16:creationId xmlns:a16="http://schemas.microsoft.com/office/drawing/2014/main" id="{152FAD92-14FF-4B28-A25B-4DCD879794E3}"/>
              </a:ext>
            </a:extLst>
          </p:cNvPr>
          <p:cNvGrpSpPr/>
          <p:nvPr/>
        </p:nvGrpSpPr>
        <p:grpSpPr>
          <a:xfrm>
            <a:off x="431800" y="1247799"/>
            <a:ext cx="4332459" cy="960000"/>
            <a:chOff x="323850" y="935849"/>
            <a:chExt cx="3249344" cy="720000"/>
          </a:xfrm>
        </p:grpSpPr>
        <p:sp>
          <p:nvSpPr>
            <p:cNvPr id="6" name="TextBox 5">
              <a:extLst>
                <a:ext uri="{FF2B5EF4-FFF2-40B4-BE49-F238E27FC236}">
                  <a16:creationId xmlns:a16="http://schemas.microsoft.com/office/drawing/2014/main" id="{B10CB265-7C7D-4E96-B440-80F37A41EFCA}"/>
                </a:ext>
              </a:extLst>
            </p:cNvPr>
            <p:cNvSpPr txBox="1"/>
            <p:nvPr/>
          </p:nvSpPr>
          <p:spPr>
            <a:xfrm>
              <a:off x="1165180" y="1138808"/>
              <a:ext cx="2408014" cy="284742"/>
            </a:xfrm>
            <a:prstGeom prst="rect">
              <a:avLst/>
            </a:prstGeom>
            <a:noFill/>
          </p:spPr>
          <p:txBody>
            <a:bodyPr wrap="square" rtlCol="0">
              <a:spAutoFit/>
            </a:bodyPr>
            <a:lstStyle/>
            <a:p>
              <a:pPr defTabSz="1219018" eaLnBrk="1" fontAlgn="auto" hangingPunct="1">
                <a:spcBef>
                  <a:spcPts val="0"/>
                </a:spcBef>
                <a:spcAft>
                  <a:spcPts val="0"/>
                </a:spcAft>
              </a:pPr>
              <a:r>
                <a:rPr lang="en-US" sz="1867" b="1" dirty="0">
                  <a:solidFill>
                    <a:prstClr val="black">
                      <a:lumMod val="85000"/>
                      <a:lumOff val="15000"/>
                    </a:prstClr>
                  </a:solidFill>
                  <a:latin typeface="Trebuchet MS" pitchFamily="34" charset="0"/>
                  <a:cs typeface="+mn-cs"/>
                </a:rPr>
                <a:t>What are Containers?</a:t>
              </a:r>
            </a:p>
          </p:txBody>
        </p:sp>
        <p:grpSp>
          <p:nvGrpSpPr>
            <p:cNvPr id="3" name="Group 2">
              <a:extLst>
                <a:ext uri="{FF2B5EF4-FFF2-40B4-BE49-F238E27FC236}">
                  <a16:creationId xmlns:a16="http://schemas.microsoft.com/office/drawing/2014/main" id="{AC969717-FE2B-4DFC-8E64-1D451BE2F14A}"/>
                </a:ext>
              </a:extLst>
            </p:cNvPr>
            <p:cNvGrpSpPr/>
            <p:nvPr/>
          </p:nvGrpSpPr>
          <p:grpSpPr>
            <a:xfrm>
              <a:off x="323850" y="935849"/>
              <a:ext cx="720000" cy="720000"/>
              <a:chOff x="323850" y="935849"/>
              <a:chExt cx="720000" cy="720000"/>
            </a:xfrm>
          </p:grpSpPr>
          <p:sp>
            <p:nvSpPr>
              <p:cNvPr id="12" name="Oval 11">
                <a:extLst>
                  <a:ext uri="{FF2B5EF4-FFF2-40B4-BE49-F238E27FC236}">
                    <a16:creationId xmlns:a16="http://schemas.microsoft.com/office/drawing/2014/main" id="{4ED0CE20-7EF6-43AC-A0B5-6F6DCFBEC37C}"/>
                  </a:ext>
                </a:extLst>
              </p:cNvPr>
              <p:cNvSpPr/>
              <p:nvPr/>
            </p:nvSpPr>
            <p:spPr>
              <a:xfrm>
                <a:off x="323850" y="935849"/>
                <a:ext cx="720000" cy="720000"/>
              </a:xfrm>
              <a:prstGeom prst="ellipse">
                <a:avLst/>
              </a:prstGeom>
              <a:solidFill>
                <a:schemeClr val="accent3">
                  <a:lumMod val="60000"/>
                  <a:lumOff val="40000"/>
                </a:scheme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pic>
            <p:nvPicPr>
              <p:cNvPr id="15" name="Picture 14" descr="A close up of a logo&#10;&#10;Description automatically generated">
                <a:extLst>
                  <a:ext uri="{FF2B5EF4-FFF2-40B4-BE49-F238E27FC236}">
                    <a16:creationId xmlns:a16="http://schemas.microsoft.com/office/drawing/2014/main" id="{2143287C-A7C1-45C7-B126-3E1F3EFF0A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4384" b="12219"/>
              <a:stretch/>
            </p:blipFill>
            <p:spPr>
              <a:xfrm>
                <a:off x="438610" y="1112696"/>
                <a:ext cx="490481" cy="360000"/>
              </a:xfrm>
              <a:prstGeom prst="rect">
                <a:avLst/>
              </a:prstGeom>
            </p:spPr>
          </p:pic>
        </p:grpSp>
      </p:grpSp>
      <p:grpSp>
        <p:nvGrpSpPr>
          <p:cNvPr id="13" name="Group 12">
            <a:extLst>
              <a:ext uri="{FF2B5EF4-FFF2-40B4-BE49-F238E27FC236}">
                <a16:creationId xmlns:a16="http://schemas.microsoft.com/office/drawing/2014/main" id="{8FB0A19D-DBBA-4B3D-9E96-EA54584051EF}"/>
              </a:ext>
            </a:extLst>
          </p:cNvPr>
          <p:cNvGrpSpPr/>
          <p:nvPr/>
        </p:nvGrpSpPr>
        <p:grpSpPr>
          <a:xfrm>
            <a:off x="431801" y="4343165"/>
            <a:ext cx="5749871" cy="960000"/>
            <a:chOff x="323850" y="3257374"/>
            <a:chExt cx="4312403" cy="720000"/>
          </a:xfrm>
        </p:grpSpPr>
        <p:sp>
          <p:nvSpPr>
            <p:cNvPr id="8" name="TextBox 7">
              <a:extLst>
                <a:ext uri="{FF2B5EF4-FFF2-40B4-BE49-F238E27FC236}">
                  <a16:creationId xmlns:a16="http://schemas.microsoft.com/office/drawing/2014/main" id="{B8F22A78-F42E-4E4B-85D3-81FBD95B43AD}"/>
                </a:ext>
              </a:extLst>
            </p:cNvPr>
            <p:cNvSpPr txBox="1"/>
            <p:nvPr/>
          </p:nvSpPr>
          <p:spPr>
            <a:xfrm>
              <a:off x="1165180" y="3474258"/>
              <a:ext cx="3471073" cy="263198"/>
            </a:xfrm>
            <a:prstGeom prst="rect">
              <a:avLst/>
            </a:prstGeom>
            <a:noFill/>
          </p:spPr>
          <p:txBody>
            <a:bodyPr wrap="square" rtlCol="0">
              <a:spAutoFit/>
            </a:bodyPr>
            <a:lstStyle/>
            <a:p>
              <a:pPr defTabSz="1219018" eaLnBrk="1" fontAlgn="auto" hangingPunct="1">
                <a:lnSpc>
                  <a:spcPct val="90000"/>
                </a:lnSpc>
                <a:spcBef>
                  <a:spcPts val="800"/>
                </a:spcBef>
                <a:spcAft>
                  <a:spcPts val="0"/>
                </a:spcAft>
              </a:pPr>
              <a:r>
                <a:rPr lang="en-US" sz="1867" b="1" dirty="0">
                  <a:solidFill>
                    <a:prstClr val="black">
                      <a:lumMod val="85000"/>
                      <a:lumOff val="15000"/>
                    </a:prstClr>
                  </a:solidFill>
                  <a:latin typeface="Trebuchet MS" pitchFamily="34" charset="0"/>
                  <a:cs typeface="+mn-cs"/>
                </a:rPr>
                <a:t>Virtualization vs Containerization?</a:t>
              </a:r>
            </a:p>
          </p:txBody>
        </p:sp>
        <p:grpSp>
          <p:nvGrpSpPr>
            <p:cNvPr id="11" name="Group 10">
              <a:extLst>
                <a:ext uri="{FF2B5EF4-FFF2-40B4-BE49-F238E27FC236}">
                  <a16:creationId xmlns:a16="http://schemas.microsoft.com/office/drawing/2014/main" id="{24190EED-88B8-4E23-92DB-2C324D728AD4}"/>
                </a:ext>
              </a:extLst>
            </p:cNvPr>
            <p:cNvGrpSpPr/>
            <p:nvPr/>
          </p:nvGrpSpPr>
          <p:grpSpPr>
            <a:xfrm>
              <a:off x="323850" y="3257374"/>
              <a:ext cx="720000" cy="720000"/>
              <a:chOff x="323850" y="3257374"/>
              <a:chExt cx="720000" cy="720000"/>
            </a:xfrm>
          </p:grpSpPr>
          <p:sp>
            <p:nvSpPr>
              <p:cNvPr id="10" name="Oval 9">
                <a:extLst>
                  <a:ext uri="{FF2B5EF4-FFF2-40B4-BE49-F238E27FC236}">
                    <a16:creationId xmlns:a16="http://schemas.microsoft.com/office/drawing/2014/main" id="{A738AF31-62E7-42BC-82B2-19497CB016E7}"/>
                  </a:ext>
                </a:extLst>
              </p:cNvPr>
              <p:cNvSpPr/>
              <p:nvPr/>
            </p:nvSpPr>
            <p:spPr>
              <a:xfrm>
                <a:off x="323850" y="3257374"/>
                <a:ext cx="720000" cy="720000"/>
              </a:xfrm>
              <a:prstGeom prst="ellipse">
                <a:avLst/>
              </a:prstGeom>
              <a:solidFill>
                <a:schemeClr val="accent6">
                  <a:lumMod val="60000"/>
                  <a:lumOff val="40000"/>
                </a:scheme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pic>
            <p:nvPicPr>
              <p:cNvPr id="17" name="Picture 16" descr="A close up of a logo&#10;&#10;Description automatically generated">
                <a:extLst>
                  <a:ext uri="{FF2B5EF4-FFF2-40B4-BE49-F238E27FC236}">
                    <a16:creationId xmlns:a16="http://schemas.microsoft.com/office/drawing/2014/main" id="{B210D266-207E-4D1B-8E4A-FC078BC7E44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1756" b="7038"/>
              <a:stretch/>
            </p:blipFill>
            <p:spPr>
              <a:xfrm>
                <a:off x="462450" y="3474258"/>
                <a:ext cx="442800" cy="359579"/>
              </a:xfrm>
              <a:prstGeom prst="rect">
                <a:avLst/>
              </a:prstGeom>
            </p:spPr>
          </p:pic>
        </p:grpSp>
      </p:grpSp>
      <p:sp>
        <p:nvSpPr>
          <p:cNvPr id="18" name="Slide Number Placeholder 5">
            <a:extLst>
              <a:ext uri="{FF2B5EF4-FFF2-40B4-BE49-F238E27FC236}">
                <a16:creationId xmlns:a16="http://schemas.microsoft.com/office/drawing/2014/main" id="{8F63E322-2F19-4938-878C-26B0D874C5E8}"/>
              </a:ext>
            </a:extLst>
          </p:cNvPr>
          <p:cNvSpPr txBox="1">
            <a:spLocks/>
          </p:cNvSpPr>
          <p:nvPr/>
        </p:nvSpPr>
        <p:spPr>
          <a:xfrm>
            <a:off x="11143540" y="6540715"/>
            <a:ext cx="650240" cy="366183"/>
          </a:xfrm>
          <a:prstGeom prst="rect">
            <a:avLst/>
          </a:prstGeom>
        </p:spPr>
        <p:txBody>
          <a:bodyPr vert="horz" lIns="121904" tIns="60953" rIns="0" bIns="60953" rtlCol="0" anchor="ctr"/>
          <a:lstStyle>
            <a:defPPr>
              <a:defRPr lang="en-US"/>
            </a:defPPr>
            <a:lvl1pPr marL="0" algn="r" defTabSz="914286" rtl="0" eaLnBrk="1" latinLnBrk="0" hangingPunct="1">
              <a:defRPr sz="900" kern="1200">
                <a:solidFill>
                  <a:schemeClr val="bg1"/>
                </a:solidFill>
                <a:latin typeface="Trebuchet MS" pitchFamily="34" charset="0"/>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a:lstStyle>
          <a:p>
            <a:pPr defTabSz="1219018" fontAlgn="auto">
              <a:spcBef>
                <a:spcPts val="0"/>
              </a:spcBef>
              <a:spcAft>
                <a:spcPts val="0"/>
              </a:spcAft>
            </a:pPr>
            <a:fld id="{D6AB342A-830E-438F-A6A8-BEDF509AB0A8}" type="slidenum">
              <a:rPr lang="en-US" sz="1200">
                <a:solidFill>
                  <a:prstClr val="white"/>
                </a:solidFill>
              </a:rPr>
              <a:pPr defTabSz="1219018" fontAlgn="auto">
                <a:spcBef>
                  <a:spcPts val="0"/>
                </a:spcBef>
                <a:spcAft>
                  <a:spcPts val="0"/>
                </a:spcAft>
              </a:pPr>
              <a:t>28</a:t>
            </a:fld>
            <a:endParaRPr lang="en-US" sz="1200" dirty="0">
              <a:solidFill>
                <a:prstClr val="white"/>
              </a:solidFill>
            </a:endParaRPr>
          </a:p>
        </p:txBody>
      </p:sp>
    </p:spTree>
    <p:extLst>
      <p:ext uri="{BB962C8B-B14F-4D97-AF65-F5344CB8AC3E}">
        <p14:creationId xmlns:p14="http://schemas.microsoft.com/office/powerpoint/2010/main" val="3375744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C16A-25E0-36B9-C393-7FFD5A278F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6098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6">
            <a:extLst>
              <a:ext uri="{FF2B5EF4-FFF2-40B4-BE49-F238E27FC236}">
                <a16:creationId xmlns:a16="http://schemas.microsoft.com/office/drawing/2014/main" id="{18B48680-AA19-AE16-8A23-1B723E26A52A}"/>
              </a:ext>
            </a:extLst>
          </p:cNvPr>
          <p:cNvSpPr>
            <a:spLocks noGrp="1" noChangeArrowheads="1"/>
          </p:cNvSpPr>
          <p:nvPr>
            <p:ph type="title"/>
          </p:nvPr>
        </p:nvSpPr>
        <p:spPr/>
        <p:txBody>
          <a:bodyPr/>
          <a:lstStyle/>
          <a:p>
            <a:endParaRPr lang="en-US" altLang="zh-CN"/>
          </a:p>
        </p:txBody>
      </p:sp>
      <p:pic>
        <p:nvPicPr>
          <p:cNvPr id="8193" name="Content Placeholder 5" descr="DevOps Automation-02">
            <a:extLst>
              <a:ext uri="{FF2B5EF4-FFF2-40B4-BE49-F238E27FC236}">
                <a16:creationId xmlns:a16="http://schemas.microsoft.com/office/drawing/2014/main" id="{D40B9A8E-AFCF-BA8B-D099-22FEE04C6B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6764"/>
          <a:stretch>
            <a:fillRect/>
          </a:stretch>
        </p:blipFill>
        <p:spPr>
          <a:xfrm>
            <a:off x="0" y="-152400"/>
            <a:ext cx="12214225" cy="7002463"/>
          </a:xfrm>
        </p:spPr>
      </p:pic>
      <p:pic>
        <p:nvPicPr>
          <p:cNvPr id="8195" name="Picture 4" descr="DevOps Automation-02">
            <a:extLst>
              <a:ext uri="{FF2B5EF4-FFF2-40B4-BE49-F238E27FC236}">
                <a16:creationId xmlns:a16="http://schemas.microsoft.com/office/drawing/2014/main" id="{64B7DE74-2F48-B728-F84C-4BD4990E6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20638"/>
            <a:ext cx="10058400"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2">
            <a:extLst>
              <a:ext uri="{FF2B5EF4-FFF2-40B4-BE49-F238E27FC236}">
                <a16:creationId xmlns:a16="http://schemas.microsoft.com/office/drawing/2014/main" id="{0BEA978A-A874-748F-BA5B-894637170D10}"/>
              </a:ext>
            </a:extLst>
          </p:cNvPr>
          <p:cNvGrpSpPr>
            <a:grpSpLocks/>
          </p:cNvGrpSpPr>
          <p:nvPr/>
        </p:nvGrpSpPr>
        <p:grpSpPr bwMode="auto">
          <a:xfrm>
            <a:off x="0" y="5842000"/>
            <a:ext cx="12201525" cy="1016000"/>
            <a:chOff x="0" y="9201"/>
            <a:chExt cx="19216" cy="1600"/>
          </a:xfrm>
        </p:grpSpPr>
        <p:sp>
          <p:nvSpPr>
            <p:cNvPr id="2" name="Rectangles 1">
              <a:extLst>
                <a:ext uri="{FF2B5EF4-FFF2-40B4-BE49-F238E27FC236}">
                  <a16:creationId xmlns:a16="http://schemas.microsoft.com/office/drawing/2014/main" id="{C5C31C6F-AB52-C0D8-6DDF-1CEAF65E10D2}"/>
                </a:ext>
              </a:extLst>
            </p:cNvPr>
            <p:cNvSpPr/>
            <p:nvPr/>
          </p:nvSpPr>
          <p:spPr>
            <a:xfrm>
              <a:off x="0" y="9201"/>
              <a:ext cx="19216" cy="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8198" name="Group 10">
              <a:extLst>
                <a:ext uri="{FF2B5EF4-FFF2-40B4-BE49-F238E27FC236}">
                  <a16:creationId xmlns:a16="http://schemas.microsoft.com/office/drawing/2014/main" id="{BEF3FA2A-4C14-67AE-34F6-FE67D3D10CF4}"/>
                </a:ext>
              </a:extLst>
            </p:cNvPr>
            <p:cNvGrpSpPr>
              <a:grpSpLocks/>
            </p:cNvGrpSpPr>
            <p:nvPr/>
          </p:nvGrpSpPr>
          <p:grpSpPr bwMode="auto">
            <a:xfrm>
              <a:off x="406" y="9313"/>
              <a:ext cx="12348" cy="1072"/>
              <a:chOff x="771" y="7027"/>
              <a:chExt cx="12347" cy="1072"/>
            </a:xfrm>
          </p:grpSpPr>
          <p:sp>
            <p:nvSpPr>
              <p:cNvPr id="8199" name="Text Box 9">
                <a:extLst>
                  <a:ext uri="{FF2B5EF4-FFF2-40B4-BE49-F238E27FC236}">
                    <a16:creationId xmlns:a16="http://schemas.microsoft.com/office/drawing/2014/main" id="{418507C9-2475-831B-7066-B53B82722994}"/>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8200" name="Text Box 10">
                <a:extLst>
                  <a:ext uri="{FF2B5EF4-FFF2-40B4-BE49-F238E27FC236}">
                    <a16:creationId xmlns:a16="http://schemas.microsoft.com/office/drawing/2014/main" id="{86A79C15-973E-2614-B0D6-5E465D9DDA9D}"/>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4" action="ppaction://hlinkfile"/>
                  </a:rPr>
                  <a:t>https://www.weblineindia.com/blog/all-about-devops-automation/ </a:t>
                </a:r>
                <a:endParaRPr lang="en-US" altLang="zh-CN">
                  <a:sym typeface="SimSun" panose="02010600030101010101" pitchFamily="2" charset="-122"/>
                </a:endParaRPr>
              </a:p>
            </p:txBody>
          </p:sp>
        </p:grpSp>
      </p:grpSp>
      <p:grpSp>
        <p:nvGrpSpPr>
          <p:cNvPr id="8202" name="Group 18">
            <a:extLst>
              <a:ext uri="{FF2B5EF4-FFF2-40B4-BE49-F238E27FC236}">
                <a16:creationId xmlns:a16="http://schemas.microsoft.com/office/drawing/2014/main" id="{CB29C318-A565-8083-2BE8-3C26D7C06A67}"/>
              </a:ext>
            </a:extLst>
          </p:cNvPr>
          <p:cNvGrpSpPr>
            <a:grpSpLocks/>
          </p:cNvGrpSpPr>
          <p:nvPr/>
        </p:nvGrpSpPr>
        <p:grpSpPr bwMode="auto">
          <a:xfrm>
            <a:off x="1412875" y="3278188"/>
            <a:ext cx="1652588" cy="1652587"/>
            <a:chOff x="911" y="3395"/>
            <a:chExt cx="3135" cy="3135"/>
          </a:xfrm>
        </p:grpSpPr>
        <p:pic>
          <p:nvPicPr>
            <p:cNvPr id="8203" name="Picture 4" descr="Group 819">
              <a:extLst>
                <a:ext uri="{FF2B5EF4-FFF2-40B4-BE49-F238E27FC236}">
                  <a16:creationId xmlns:a16="http://schemas.microsoft.com/office/drawing/2014/main" id="{EC4EE23F-90C7-31B4-576F-D6D589E9A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 y="339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4">
              <a:extLst>
                <a:ext uri="{FF2B5EF4-FFF2-40B4-BE49-F238E27FC236}">
                  <a16:creationId xmlns:a16="http://schemas.microsoft.com/office/drawing/2014/main" id="{7ACC8FD7-1EBA-13F7-55D3-290CD97C2E1A}"/>
                </a:ext>
              </a:extLst>
            </p:cNvPr>
            <p:cNvSpPr txBox="1">
              <a:spLocks noChangeArrowheads="1"/>
            </p:cNvSpPr>
            <p:nvPr/>
          </p:nvSpPr>
          <p:spPr bwMode="auto">
            <a:xfrm>
              <a:off x="1096" y="4406"/>
              <a:ext cx="2764"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1.Becoming </a:t>
              </a:r>
            </a:p>
            <a:p>
              <a:pPr algn="ctr"/>
              <a:r>
                <a:rPr lang="en-US" altLang="zh-CN" b="1" dirty="0">
                  <a:solidFill>
                    <a:schemeClr val="bg1"/>
                  </a:solidFill>
                </a:rPr>
                <a:t>Cloud-Centric</a:t>
              </a:r>
            </a:p>
          </p:txBody>
        </p:sp>
      </p:grpSp>
      <p:grpSp>
        <p:nvGrpSpPr>
          <p:cNvPr id="8205" name="Group 17">
            <a:extLst>
              <a:ext uri="{FF2B5EF4-FFF2-40B4-BE49-F238E27FC236}">
                <a16:creationId xmlns:a16="http://schemas.microsoft.com/office/drawing/2014/main" id="{ECB30A83-2B4B-2001-F391-0A0717668334}"/>
              </a:ext>
            </a:extLst>
          </p:cNvPr>
          <p:cNvGrpSpPr>
            <a:grpSpLocks/>
          </p:cNvGrpSpPr>
          <p:nvPr/>
        </p:nvGrpSpPr>
        <p:grpSpPr bwMode="auto">
          <a:xfrm>
            <a:off x="3251200" y="2379663"/>
            <a:ext cx="1651000" cy="1652587"/>
            <a:chOff x="3675" y="805"/>
            <a:chExt cx="3135" cy="3135"/>
          </a:xfrm>
        </p:grpSpPr>
        <p:pic>
          <p:nvPicPr>
            <p:cNvPr id="8206" name="Picture 6" descr="Group 819">
              <a:extLst>
                <a:ext uri="{FF2B5EF4-FFF2-40B4-BE49-F238E27FC236}">
                  <a16:creationId xmlns:a16="http://schemas.microsoft.com/office/drawing/2014/main" id="{BAB95029-6099-A63F-4199-F68D3E93A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 y="80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Text Box 4">
              <a:extLst>
                <a:ext uri="{FF2B5EF4-FFF2-40B4-BE49-F238E27FC236}">
                  <a16:creationId xmlns:a16="http://schemas.microsoft.com/office/drawing/2014/main" id="{1DA0E4DD-2807-ED4B-6400-7BE45BF39B55}"/>
                </a:ext>
              </a:extLst>
            </p:cNvPr>
            <p:cNvSpPr txBox="1">
              <a:spLocks noChangeArrowheads="1"/>
            </p:cNvSpPr>
            <p:nvPr/>
          </p:nvSpPr>
          <p:spPr bwMode="auto">
            <a:xfrm>
              <a:off x="3860" y="1573"/>
              <a:ext cx="2764" cy="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solidFill>
                    <a:schemeClr val="bg1"/>
                  </a:solidFill>
                </a:rPr>
                <a:t>2.Focus on Edge-</a:t>
              </a:r>
            </a:p>
            <a:p>
              <a:pPr algn="ctr"/>
              <a:r>
                <a:rPr lang="en-US" altLang="zh-CN" b="1">
                  <a:solidFill>
                    <a:schemeClr val="bg1"/>
                  </a:solidFill>
                </a:rPr>
                <a:t>Computing</a:t>
              </a:r>
            </a:p>
          </p:txBody>
        </p:sp>
      </p:grpSp>
      <p:grpSp>
        <p:nvGrpSpPr>
          <p:cNvPr id="8208" name="Group 16">
            <a:extLst>
              <a:ext uri="{FF2B5EF4-FFF2-40B4-BE49-F238E27FC236}">
                <a16:creationId xmlns:a16="http://schemas.microsoft.com/office/drawing/2014/main" id="{933F893C-CAE3-0A82-2F32-F7B0AD5A40EB}"/>
              </a:ext>
            </a:extLst>
          </p:cNvPr>
          <p:cNvGrpSpPr>
            <a:grpSpLocks/>
          </p:cNvGrpSpPr>
          <p:nvPr/>
        </p:nvGrpSpPr>
        <p:grpSpPr bwMode="auto">
          <a:xfrm>
            <a:off x="5278438" y="1712913"/>
            <a:ext cx="1651000" cy="1652587"/>
            <a:chOff x="7280" y="90"/>
            <a:chExt cx="3135" cy="3135"/>
          </a:xfrm>
        </p:grpSpPr>
        <p:pic>
          <p:nvPicPr>
            <p:cNvPr id="8209" name="Picture 8" descr="Group 819">
              <a:extLst>
                <a:ext uri="{FF2B5EF4-FFF2-40B4-BE49-F238E27FC236}">
                  <a16:creationId xmlns:a16="http://schemas.microsoft.com/office/drawing/2014/main" id="{EC172450-E5D7-33EA-DCAA-901B36AEB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0" y="90"/>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0" name="Text Box 4">
              <a:extLst>
                <a:ext uri="{FF2B5EF4-FFF2-40B4-BE49-F238E27FC236}">
                  <a16:creationId xmlns:a16="http://schemas.microsoft.com/office/drawing/2014/main" id="{0EEE815E-B398-C7E5-43AD-32D1C03A78A5}"/>
                </a:ext>
              </a:extLst>
            </p:cNvPr>
            <p:cNvSpPr txBox="1">
              <a:spLocks noChangeArrowheads="1"/>
            </p:cNvSpPr>
            <p:nvPr/>
          </p:nvSpPr>
          <p:spPr bwMode="auto">
            <a:xfrm>
              <a:off x="7465" y="726"/>
              <a:ext cx="2764"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3.DevSecOps will become a default part of DevOps</a:t>
              </a:r>
            </a:p>
          </p:txBody>
        </p:sp>
      </p:grpSp>
      <p:grpSp>
        <p:nvGrpSpPr>
          <p:cNvPr id="8211" name="Group 15">
            <a:extLst>
              <a:ext uri="{FF2B5EF4-FFF2-40B4-BE49-F238E27FC236}">
                <a16:creationId xmlns:a16="http://schemas.microsoft.com/office/drawing/2014/main" id="{5EDD8B9E-E0DC-0352-01E4-56C39EAE226A}"/>
              </a:ext>
            </a:extLst>
          </p:cNvPr>
          <p:cNvGrpSpPr>
            <a:grpSpLocks/>
          </p:cNvGrpSpPr>
          <p:nvPr/>
        </p:nvGrpSpPr>
        <p:grpSpPr bwMode="auto">
          <a:xfrm>
            <a:off x="7505700" y="2381250"/>
            <a:ext cx="1651000" cy="1651000"/>
            <a:chOff x="11576" y="260"/>
            <a:chExt cx="3135" cy="3135"/>
          </a:xfrm>
        </p:grpSpPr>
        <p:pic>
          <p:nvPicPr>
            <p:cNvPr id="8212" name="Picture 10" descr="Group 819">
              <a:extLst>
                <a:ext uri="{FF2B5EF4-FFF2-40B4-BE49-F238E27FC236}">
                  <a16:creationId xmlns:a16="http://schemas.microsoft.com/office/drawing/2014/main" id="{53CA1365-A3EF-32A0-44B4-9228FDAF6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6" y="260"/>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3" name="Text Box 4">
              <a:extLst>
                <a:ext uri="{FF2B5EF4-FFF2-40B4-BE49-F238E27FC236}">
                  <a16:creationId xmlns:a16="http://schemas.microsoft.com/office/drawing/2014/main" id="{032E3140-03B4-2EA5-DAA9-B2C53EC6CEE3}"/>
                </a:ext>
              </a:extLst>
            </p:cNvPr>
            <p:cNvSpPr txBox="1">
              <a:spLocks noChangeArrowheads="1"/>
            </p:cNvSpPr>
            <p:nvPr/>
          </p:nvSpPr>
          <p:spPr bwMode="auto">
            <a:xfrm>
              <a:off x="11762" y="1061"/>
              <a:ext cx="2764"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4.Migration </a:t>
              </a:r>
            </a:p>
            <a:p>
              <a:pPr algn="ctr"/>
              <a:r>
                <a:rPr lang="en-US" altLang="zh-CN" b="1" dirty="0">
                  <a:solidFill>
                    <a:schemeClr val="bg1"/>
                  </a:solidFill>
                </a:rPr>
                <a:t>to Serverless Architecture</a:t>
              </a:r>
            </a:p>
          </p:txBody>
        </p:sp>
      </p:grpSp>
      <p:grpSp>
        <p:nvGrpSpPr>
          <p:cNvPr id="8214" name="Group 14">
            <a:extLst>
              <a:ext uri="{FF2B5EF4-FFF2-40B4-BE49-F238E27FC236}">
                <a16:creationId xmlns:a16="http://schemas.microsoft.com/office/drawing/2014/main" id="{7F08D61F-D53F-6D6A-E0C3-92E33BD7C1FE}"/>
              </a:ext>
            </a:extLst>
          </p:cNvPr>
          <p:cNvGrpSpPr>
            <a:grpSpLocks/>
          </p:cNvGrpSpPr>
          <p:nvPr/>
        </p:nvGrpSpPr>
        <p:grpSpPr bwMode="auto">
          <a:xfrm>
            <a:off x="9336088" y="3278188"/>
            <a:ext cx="1652587" cy="1652587"/>
            <a:chOff x="15059" y="1615"/>
            <a:chExt cx="3135" cy="3135"/>
          </a:xfrm>
        </p:grpSpPr>
        <p:pic>
          <p:nvPicPr>
            <p:cNvPr id="8215" name="Picture 12" descr="Group 819">
              <a:extLst>
                <a:ext uri="{FF2B5EF4-FFF2-40B4-BE49-F238E27FC236}">
                  <a16:creationId xmlns:a16="http://schemas.microsoft.com/office/drawing/2014/main" id="{008260EA-0CDB-A872-F972-720183E35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59" y="161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6" name="Text Box 4">
              <a:extLst>
                <a:ext uri="{FF2B5EF4-FFF2-40B4-BE49-F238E27FC236}">
                  <a16:creationId xmlns:a16="http://schemas.microsoft.com/office/drawing/2014/main" id="{A5945532-7D1C-3CA8-5C13-D524E6B9290F}"/>
                </a:ext>
              </a:extLst>
            </p:cNvPr>
            <p:cNvSpPr txBox="1">
              <a:spLocks noChangeArrowheads="1"/>
            </p:cNvSpPr>
            <p:nvPr/>
          </p:nvSpPr>
          <p:spPr bwMode="auto">
            <a:xfrm>
              <a:off x="15245" y="2611"/>
              <a:ext cx="2764" cy="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b="1">
                  <a:solidFill>
                    <a:schemeClr val="bg1"/>
                  </a:solidFill>
                </a:rPr>
                <a:t>5.DevOps Automation</a:t>
              </a:r>
            </a:p>
          </p:txBody>
        </p:sp>
      </p:grpSp>
      <p:sp>
        <p:nvSpPr>
          <p:cNvPr id="8217" name="Text Box 4">
            <a:extLst>
              <a:ext uri="{FF2B5EF4-FFF2-40B4-BE49-F238E27FC236}">
                <a16:creationId xmlns:a16="http://schemas.microsoft.com/office/drawing/2014/main" id="{13F1EAE2-3ACD-AAE3-72B7-4030847A68B4}"/>
              </a:ext>
            </a:extLst>
          </p:cNvPr>
          <p:cNvSpPr txBox="1">
            <a:spLocks noChangeArrowheads="1"/>
          </p:cNvSpPr>
          <p:nvPr/>
        </p:nvSpPr>
        <p:spPr bwMode="auto">
          <a:xfrm>
            <a:off x="2967038" y="476250"/>
            <a:ext cx="62404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dirty="0">
                <a:solidFill>
                  <a:schemeClr val="bg1"/>
                </a:solidFill>
              </a:rPr>
              <a:t>DevOps Trends in 2024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CC55-A6A2-4626-90A7-6E08089D34FF}"/>
              </a:ext>
            </a:extLst>
          </p:cNvPr>
          <p:cNvSpPr>
            <a:spLocks noGrp="1"/>
          </p:cNvSpPr>
          <p:nvPr>
            <p:ph type="title"/>
          </p:nvPr>
        </p:nvSpPr>
        <p:spPr>
          <a:xfrm>
            <a:off x="838200" y="365125"/>
            <a:ext cx="10515600" cy="941161"/>
          </a:xfrm>
        </p:spPr>
        <p:txBody>
          <a:bodyPr/>
          <a:lstStyle/>
          <a:p>
            <a:pPr algn="ctr"/>
            <a:r>
              <a:rPr lang="en-US" dirty="0"/>
              <a:t>Container is not a Virtual machine!</a:t>
            </a:r>
          </a:p>
        </p:txBody>
      </p:sp>
      <p:sp>
        <p:nvSpPr>
          <p:cNvPr id="3" name="Content Placeholder 2">
            <a:extLst>
              <a:ext uri="{FF2B5EF4-FFF2-40B4-BE49-F238E27FC236}">
                <a16:creationId xmlns:a16="http://schemas.microsoft.com/office/drawing/2014/main" id="{DAE51716-66EA-4F93-BBCB-5311C6A9731D}"/>
              </a:ext>
            </a:extLst>
          </p:cNvPr>
          <p:cNvSpPr>
            <a:spLocks noGrp="1"/>
          </p:cNvSpPr>
          <p:nvPr>
            <p:ph idx="1"/>
          </p:nvPr>
        </p:nvSpPr>
        <p:spPr>
          <a:xfrm>
            <a:off x="838200" y="1603170"/>
            <a:ext cx="10515600" cy="504701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400" dirty="0">
                <a:hlinkClick r:id="rId2"/>
              </a:rPr>
              <a:t>https://docs.docker.com/get-started/#images-and-containers</a:t>
            </a:r>
            <a:endParaRPr lang="en-US" sz="1400" dirty="0"/>
          </a:p>
          <a:p>
            <a:pPr marL="0" indent="0">
              <a:buNone/>
            </a:pPr>
            <a:endParaRPr lang="en-US" sz="1400" dirty="0"/>
          </a:p>
        </p:txBody>
      </p:sp>
      <p:pic>
        <p:nvPicPr>
          <p:cNvPr id="5" name="Picture 4">
            <a:extLst>
              <a:ext uri="{FF2B5EF4-FFF2-40B4-BE49-F238E27FC236}">
                <a16:creationId xmlns:a16="http://schemas.microsoft.com/office/drawing/2014/main" id="{03954DD4-DE5A-4FA4-B9DF-C1353E50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3170"/>
            <a:ext cx="10212779" cy="4088376"/>
          </a:xfrm>
          <a:prstGeom prst="rect">
            <a:avLst/>
          </a:prstGeom>
        </p:spPr>
      </p:pic>
    </p:spTree>
    <p:extLst>
      <p:ext uri="{BB962C8B-B14F-4D97-AF65-F5344CB8AC3E}">
        <p14:creationId xmlns:p14="http://schemas.microsoft.com/office/powerpoint/2010/main" val="295326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4D63-AED2-C6EB-284A-954CB6030E57}"/>
              </a:ext>
            </a:extLst>
          </p:cNvPr>
          <p:cNvSpPr>
            <a:spLocks noGrp="1"/>
          </p:cNvSpPr>
          <p:nvPr>
            <p:ph type="title"/>
          </p:nvPr>
        </p:nvSpPr>
        <p:spPr/>
        <p:txBody>
          <a:bodyPr/>
          <a:lstStyle/>
          <a:p>
            <a:endParaRPr lang="en-US"/>
          </a:p>
        </p:txBody>
      </p:sp>
      <p:pic>
        <p:nvPicPr>
          <p:cNvPr id="1026" name="Picture 2" descr="Don't shame me plz : r/ProgrammerHumor">
            <a:extLst>
              <a:ext uri="{FF2B5EF4-FFF2-40B4-BE49-F238E27FC236}">
                <a16:creationId xmlns:a16="http://schemas.microsoft.com/office/drawing/2014/main" id="{CCF4895F-68AF-D93A-2AA4-D57CC801C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563" y="0"/>
            <a:ext cx="7000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29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978860-B141-4A46-B229-12434110FA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755" y="202913"/>
            <a:ext cx="10716490" cy="5865378"/>
          </a:xfrm>
        </p:spPr>
      </p:pic>
      <p:sp>
        <p:nvSpPr>
          <p:cNvPr id="6" name="Rectangle 5">
            <a:extLst>
              <a:ext uri="{FF2B5EF4-FFF2-40B4-BE49-F238E27FC236}">
                <a16:creationId xmlns:a16="http://schemas.microsoft.com/office/drawing/2014/main" id="{8BC8CA12-9254-47E9-86E0-AA0AA90BE64A}"/>
              </a:ext>
            </a:extLst>
          </p:cNvPr>
          <p:cNvSpPr/>
          <p:nvPr/>
        </p:nvSpPr>
        <p:spPr>
          <a:xfrm>
            <a:off x="1246909" y="6211669"/>
            <a:ext cx="93656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https://goo.gl/images/FCgPFY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799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3543-120E-4731-9C50-AB41E2997885}"/>
              </a:ext>
            </a:extLst>
          </p:cNvPr>
          <p:cNvSpPr>
            <a:spLocks noGrp="1"/>
          </p:cNvSpPr>
          <p:nvPr>
            <p:ph type="title"/>
          </p:nvPr>
        </p:nvSpPr>
        <p:spPr/>
        <p:txBody>
          <a:bodyPr/>
          <a:lstStyle/>
          <a:p>
            <a:r>
              <a:rPr lang="en-US" dirty="0"/>
              <a:t>And get deeper into the concepts…</a:t>
            </a:r>
            <a:endParaRPr lang="en-US" noProof="0" dirty="0"/>
          </a:p>
        </p:txBody>
      </p:sp>
      <p:sp>
        <p:nvSpPr>
          <p:cNvPr id="6" name="TextBox 5">
            <a:extLst>
              <a:ext uri="{FF2B5EF4-FFF2-40B4-BE49-F238E27FC236}">
                <a16:creationId xmlns:a16="http://schemas.microsoft.com/office/drawing/2014/main" id="{B10CB265-7C7D-4E96-B440-80F37A41EFCA}"/>
              </a:ext>
            </a:extLst>
          </p:cNvPr>
          <p:cNvSpPr txBox="1"/>
          <p:nvPr/>
        </p:nvSpPr>
        <p:spPr>
          <a:xfrm>
            <a:off x="1553573" y="1518411"/>
            <a:ext cx="10206627" cy="379656"/>
          </a:xfrm>
          <a:prstGeom prst="rect">
            <a:avLst/>
          </a:prstGeom>
          <a:noFill/>
        </p:spPr>
        <p:txBody>
          <a:bodyPr wrap="square" rtlCol="0">
            <a:spAutoFit/>
          </a:bodyPr>
          <a:lstStyle/>
          <a:p>
            <a:pPr defTabSz="1219018" eaLnBrk="1" fontAlgn="auto" hangingPunct="1">
              <a:spcBef>
                <a:spcPts val="0"/>
              </a:spcBef>
              <a:spcAft>
                <a:spcPts val="0"/>
              </a:spcAft>
            </a:pPr>
            <a:r>
              <a:rPr lang="en-US" sz="1867" b="1" dirty="0">
                <a:solidFill>
                  <a:prstClr val="black">
                    <a:lumMod val="85000"/>
                    <a:lumOff val="15000"/>
                  </a:prstClr>
                </a:solidFill>
                <a:latin typeface="Trebuchet MS" pitchFamily="34" charset="0"/>
                <a:cs typeface="+mn-cs"/>
              </a:rPr>
              <a:t>What is Kubernetes (K8s) or Kubernetes Cluster?</a:t>
            </a:r>
          </a:p>
        </p:txBody>
      </p:sp>
      <p:sp>
        <p:nvSpPr>
          <p:cNvPr id="7" name="TextBox 6">
            <a:extLst>
              <a:ext uri="{FF2B5EF4-FFF2-40B4-BE49-F238E27FC236}">
                <a16:creationId xmlns:a16="http://schemas.microsoft.com/office/drawing/2014/main" id="{591DDB21-1F54-4695-8A80-FA85D517D34D}"/>
              </a:ext>
            </a:extLst>
          </p:cNvPr>
          <p:cNvSpPr txBox="1"/>
          <p:nvPr/>
        </p:nvSpPr>
        <p:spPr>
          <a:xfrm>
            <a:off x="1795320" y="1928780"/>
            <a:ext cx="9964880" cy="1195199"/>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600" dirty="0">
                <a:solidFill>
                  <a:srgbClr val="595959"/>
                </a:solidFill>
                <a:latin typeface="Trebuchet MS" pitchFamily="34" charset="0"/>
                <a:cs typeface="+mn-cs"/>
              </a:rPr>
              <a:t>Container Orchestration Platform</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600" dirty="0">
                <a:solidFill>
                  <a:srgbClr val="595959"/>
                </a:solidFill>
                <a:latin typeface="Trebuchet MS" pitchFamily="34" charset="0"/>
                <a:cs typeface="+mn-cs"/>
              </a:rPr>
              <a:t>Schedules, Replaces, Scales-up and Scales-down Containerized Apps</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sz="1600" dirty="0">
                <a:solidFill>
                  <a:srgbClr val="595959"/>
                </a:solidFill>
                <a:latin typeface="Trebuchet MS" pitchFamily="34" charset="0"/>
                <a:cs typeface="+mn-cs"/>
              </a:rPr>
              <a:t>Helps in Availability, Scalability, Reliability and Resiliency</a:t>
            </a:r>
          </a:p>
        </p:txBody>
      </p:sp>
      <p:sp>
        <p:nvSpPr>
          <p:cNvPr id="8" name="TextBox 7">
            <a:extLst>
              <a:ext uri="{FF2B5EF4-FFF2-40B4-BE49-F238E27FC236}">
                <a16:creationId xmlns:a16="http://schemas.microsoft.com/office/drawing/2014/main" id="{B8F22A78-F42E-4E4B-85D3-81FBD95B43AD}"/>
              </a:ext>
            </a:extLst>
          </p:cNvPr>
          <p:cNvSpPr txBox="1"/>
          <p:nvPr/>
        </p:nvSpPr>
        <p:spPr>
          <a:xfrm>
            <a:off x="1553573" y="3466094"/>
            <a:ext cx="10206627" cy="350930"/>
          </a:xfrm>
          <a:prstGeom prst="rect">
            <a:avLst/>
          </a:prstGeom>
          <a:noFill/>
        </p:spPr>
        <p:txBody>
          <a:bodyPr wrap="square" rtlCol="0">
            <a:spAutoFit/>
          </a:bodyPr>
          <a:lstStyle/>
          <a:p>
            <a:pPr defTabSz="1219018" eaLnBrk="1" fontAlgn="auto" hangingPunct="1">
              <a:lnSpc>
                <a:spcPct val="90000"/>
              </a:lnSpc>
              <a:spcBef>
                <a:spcPts val="800"/>
              </a:spcBef>
              <a:spcAft>
                <a:spcPts val="0"/>
              </a:spcAft>
            </a:pPr>
            <a:r>
              <a:rPr lang="en-US" sz="1867" b="1" dirty="0">
                <a:solidFill>
                  <a:prstClr val="black">
                    <a:lumMod val="85000"/>
                    <a:lumOff val="15000"/>
                  </a:prstClr>
                </a:solidFill>
                <a:latin typeface="Trebuchet MS" pitchFamily="34" charset="0"/>
                <a:cs typeface="+mn-cs"/>
              </a:rPr>
              <a:t>What are prominent Container Engines &amp; Container Orchestration Systems?</a:t>
            </a:r>
          </a:p>
        </p:txBody>
      </p:sp>
      <p:sp>
        <p:nvSpPr>
          <p:cNvPr id="9" name="TextBox 8">
            <a:extLst>
              <a:ext uri="{FF2B5EF4-FFF2-40B4-BE49-F238E27FC236}">
                <a16:creationId xmlns:a16="http://schemas.microsoft.com/office/drawing/2014/main" id="{D25FDC75-D847-4C8F-849A-AB55F77DE54C}"/>
              </a:ext>
            </a:extLst>
          </p:cNvPr>
          <p:cNvSpPr txBox="1"/>
          <p:nvPr/>
        </p:nvSpPr>
        <p:spPr>
          <a:xfrm>
            <a:off x="1786769" y="3847737"/>
            <a:ext cx="9964880" cy="2939266"/>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595959"/>
                </a:solidFill>
                <a:latin typeface="Trebuchet MS" pitchFamily="34" charset="0"/>
                <a:cs typeface="+mn-cs"/>
              </a:rPr>
              <a:t>Container Engines:-</a:t>
            </a:r>
          </a:p>
          <a:p>
            <a:pPr marL="838103" lvl="2"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0070C0"/>
                </a:solidFill>
                <a:latin typeface="Trebuchet MS" pitchFamily="34" charset="0"/>
                <a:cs typeface="+mn-cs"/>
              </a:rPr>
              <a:t>Docker</a:t>
            </a:r>
            <a:r>
              <a:rPr lang="en-US" dirty="0">
                <a:solidFill>
                  <a:srgbClr val="595959"/>
                </a:solidFill>
                <a:latin typeface="Trebuchet MS" pitchFamily="34" charset="0"/>
                <a:cs typeface="+mn-cs"/>
              </a:rPr>
              <a:t> Platform (Created by Docker Inc). (Docker is interchangeably used with Containers)</a:t>
            </a:r>
          </a:p>
          <a:p>
            <a:pPr marL="838103" lvl="2"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595959"/>
                </a:solidFill>
                <a:latin typeface="Trebuchet MS" pitchFamily="34" charset="0"/>
                <a:cs typeface="+mn-cs"/>
              </a:rPr>
              <a:t>Amazon Elastic Container Service (</a:t>
            </a:r>
            <a:r>
              <a:rPr lang="en-US" dirty="0">
                <a:solidFill>
                  <a:srgbClr val="0070C0"/>
                </a:solidFill>
                <a:latin typeface="Trebuchet MS" pitchFamily="34" charset="0"/>
                <a:cs typeface="+mn-cs"/>
              </a:rPr>
              <a:t>Amazon</a:t>
            </a:r>
            <a:r>
              <a:rPr lang="en-US" dirty="0">
                <a:solidFill>
                  <a:srgbClr val="595959"/>
                </a:solidFill>
                <a:latin typeface="Trebuchet MS" pitchFamily="34" charset="0"/>
                <a:cs typeface="+mn-cs"/>
              </a:rPr>
              <a:t> </a:t>
            </a:r>
            <a:r>
              <a:rPr lang="en-US" dirty="0">
                <a:solidFill>
                  <a:srgbClr val="0070C0"/>
                </a:solidFill>
                <a:latin typeface="Trebuchet MS" pitchFamily="34" charset="0"/>
                <a:cs typeface="+mn-cs"/>
              </a:rPr>
              <a:t>ECS</a:t>
            </a:r>
            <a:r>
              <a:rPr lang="en-US" dirty="0">
                <a:solidFill>
                  <a:srgbClr val="595959"/>
                </a:solidFill>
                <a:latin typeface="Trebuchet MS" pitchFamily="34" charset="0"/>
                <a:cs typeface="+mn-cs"/>
              </a:rPr>
              <a:t>) / Azure Container Service</a:t>
            </a:r>
          </a:p>
          <a:p>
            <a:pPr marL="228594" lvl="1"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595959"/>
                </a:solidFill>
                <a:latin typeface="Trebuchet MS" pitchFamily="34" charset="0"/>
                <a:cs typeface="+mn-cs"/>
              </a:rPr>
              <a:t>Container Orchestration</a:t>
            </a:r>
          </a:p>
          <a:p>
            <a:pPr marL="838103" lvl="2"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595959"/>
                </a:solidFill>
                <a:latin typeface="Trebuchet MS" pitchFamily="34" charset="0"/>
                <a:cs typeface="+mn-cs"/>
              </a:rPr>
              <a:t>Kubernetes Engine (also denoted as </a:t>
            </a:r>
            <a:r>
              <a:rPr lang="en-US" dirty="0">
                <a:solidFill>
                  <a:srgbClr val="0070C0"/>
                </a:solidFill>
                <a:latin typeface="Trebuchet MS" pitchFamily="34" charset="0"/>
                <a:cs typeface="+mn-cs"/>
              </a:rPr>
              <a:t>K8s</a:t>
            </a:r>
            <a:r>
              <a:rPr lang="en-US" dirty="0">
                <a:solidFill>
                  <a:srgbClr val="595959"/>
                </a:solidFill>
                <a:latin typeface="Trebuchet MS" pitchFamily="34" charset="0"/>
                <a:cs typeface="+mn-cs"/>
              </a:rPr>
              <a:t>)</a:t>
            </a:r>
          </a:p>
          <a:p>
            <a:pPr marL="838103" lvl="2" indent="-228594" defTabSz="1219018" eaLnBrk="1" fontAlgn="auto" hangingPunct="1">
              <a:lnSpc>
                <a:spcPts val="1760"/>
              </a:lnSpc>
              <a:spcBef>
                <a:spcPts val="0"/>
              </a:spcBef>
              <a:spcAft>
                <a:spcPts val="1600"/>
              </a:spcAft>
              <a:buFont typeface="Arial" panose="020B0604020202020204" pitchFamily="34" charset="0"/>
              <a:buChar char="•"/>
            </a:pPr>
            <a:r>
              <a:rPr lang="en-US" dirty="0">
                <a:solidFill>
                  <a:srgbClr val="595959"/>
                </a:solidFill>
                <a:latin typeface="Trebuchet MS" pitchFamily="34" charset="0"/>
                <a:cs typeface="+mn-cs"/>
              </a:rPr>
              <a:t>AWS EKS (Elastic Kubernetes Service) / Azure Kubernetes Service (</a:t>
            </a:r>
            <a:r>
              <a:rPr lang="en-US" dirty="0">
                <a:solidFill>
                  <a:srgbClr val="0070C0"/>
                </a:solidFill>
                <a:latin typeface="Trebuchet MS" pitchFamily="34" charset="0"/>
                <a:cs typeface="+mn-cs"/>
              </a:rPr>
              <a:t>AKS</a:t>
            </a:r>
            <a:r>
              <a:rPr lang="en-US" dirty="0">
                <a:solidFill>
                  <a:srgbClr val="595959"/>
                </a:solidFill>
                <a:latin typeface="Trebuchet MS" pitchFamily="34" charset="0"/>
                <a:cs typeface="+mn-cs"/>
              </a:rPr>
              <a:t>)</a:t>
            </a:r>
          </a:p>
          <a:p>
            <a:pPr marL="838103" lvl="2" indent="-228594" defTabSz="1219018" eaLnBrk="1" fontAlgn="auto" hangingPunct="1">
              <a:lnSpc>
                <a:spcPts val="1760"/>
              </a:lnSpc>
              <a:spcBef>
                <a:spcPts val="0"/>
              </a:spcBef>
              <a:spcAft>
                <a:spcPts val="1600"/>
              </a:spcAft>
              <a:buFont typeface="Arial" panose="020B0604020202020204" pitchFamily="34" charset="0"/>
              <a:buChar char="•"/>
            </a:pPr>
            <a:r>
              <a:rPr lang="en-US" sz="1600" dirty="0">
                <a:solidFill>
                  <a:srgbClr val="595959"/>
                </a:solidFill>
                <a:latin typeface="Trebuchet MS" pitchFamily="34" charset="0"/>
                <a:cs typeface="+mn-cs"/>
              </a:rPr>
              <a:t>https://labs.play-with-k8s.com/</a:t>
            </a:r>
          </a:p>
        </p:txBody>
      </p:sp>
      <p:sp>
        <p:nvSpPr>
          <p:cNvPr id="10" name="Oval 9">
            <a:extLst>
              <a:ext uri="{FF2B5EF4-FFF2-40B4-BE49-F238E27FC236}">
                <a16:creationId xmlns:a16="http://schemas.microsoft.com/office/drawing/2014/main" id="{A738AF31-62E7-42BC-82B2-19497CB016E7}"/>
              </a:ext>
            </a:extLst>
          </p:cNvPr>
          <p:cNvSpPr/>
          <p:nvPr/>
        </p:nvSpPr>
        <p:spPr>
          <a:xfrm>
            <a:off x="431800" y="3176915"/>
            <a:ext cx="960000" cy="960000"/>
          </a:xfrm>
          <a:prstGeom prst="ellipse">
            <a:avLst/>
          </a:prstGeom>
          <a:solidFill>
            <a:schemeClr val="accent4">
              <a:lumMod val="60000"/>
              <a:lumOff val="40000"/>
            </a:scheme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sp>
        <p:nvSpPr>
          <p:cNvPr id="12" name="Oval 11">
            <a:extLst>
              <a:ext uri="{FF2B5EF4-FFF2-40B4-BE49-F238E27FC236}">
                <a16:creationId xmlns:a16="http://schemas.microsoft.com/office/drawing/2014/main" id="{4ED0CE20-7EF6-43AC-A0B5-6F6DCFBEC37C}"/>
              </a:ext>
            </a:extLst>
          </p:cNvPr>
          <p:cNvSpPr/>
          <p:nvPr/>
        </p:nvSpPr>
        <p:spPr>
          <a:xfrm>
            <a:off x="431800" y="1247799"/>
            <a:ext cx="960000" cy="960000"/>
          </a:xfrm>
          <a:prstGeom prst="ellipse">
            <a:avLst/>
          </a:prstGeom>
          <a:solidFill>
            <a:schemeClr val="tx2">
              <a:lumMod val="40000"/>
              <a:lumOff val="60000"/>
            </a:scheme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pic>
        <p:nvPicPr>
          <p:cNvPr id="13" name="Picture 12" descr="A picture containing table&#10;&#10;Description automatically generated">
            <a:extLst>
              <a:ext uri="{FF2B5EF4-FFF2-40B4-BE49-F238E27FC236}">
                <a16:creationId xmlns:a16="http://schemas.microsoft.com/office/drawing/2014/main" id="{1DBE326B-6E1C-4371-8FBF-D02A3984CD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918" y="3429000"/>
            <a:ext cx="490105" cy="4800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8A8E4D4E-B124-49A3-8EC3-90C19C0EF3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748" y="1471249"/>
            <a:ext cx="490105" cy="480000"/>
          </a:xfrm>
          <a:prstGeom prst="rect">
            <a:avLst/>
          </a:prstGeom>
        </p:spPr>
      </p:pic>
      <p:pic>
        <p:nvPicPr>
          <p:cNvPr id="1026" name="Picture 2" descr="Docker Logos and Photos | Docker">
            <a:extLst>
              <a:ext uri="{FF2B5EF4-FFF2-40B4-BE49-F238E27FC236}">
                <a16:creationId xmlns:a16="http://schemas.microsoft.com/office/drawing/2014/main" id="{C0E03769-9D31-42D8-8169-F464AE9DA68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268127" y="3879346"/>
            <a:ext cx="875413" cy="755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did they ever come up with that kooky 'Kubernetes' name ...">
            <a:extLst>
              <a:ext uri="{FF2B5EF4-FFF2-40B4-BE49-F238E27FC236}">
                <a16:creationId xmlns:a16="http://schemas.microsoft.com/office/drawing/2014/main" id="{1104245E-368B-481F-B231-B80B0F95CA8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82347" y="5080937"/>
            <a:ext cx="1003224" cy="758251"/>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5">
            <a:extLst>
              <a:ext uri="{FF2B5EF4-FFF2-40B4-BE49-F238E27FC236}">
                <a16:creationId xmlns:a16="http://schemas.microsoft.com/office/drawing/2014/main" id="{82390DBC-CA35-4BE7-B0C0-8F4B699AF84B}"/>
              </a:ext>
            </a:extLst>
          </p:cNvPr>
          <p:cNvSpPr txBox="1">
            <a:spLocks/>
          </p:cNvSpPr>
          <p:nvPr/>
        </p:nvSpPr>
        <p:spPr>
          <a:xfrm>
            <a:off x="11143540" y="6540715"/>
            <a:ext cx="650240" cy="366183"/>
          </a:xfrm>
          <a:prstGeom prst="rect">
            <a:avLst/>
          </a:prstGeom>
        </p:spPr>
        <p:txBody>
          <a:bodyPr vert="horz" lIns="121904" tIns="60953" rIns="0" bIns="60953" rtlCol="0" anchor="ctr"/>
          <a:lstStyle>
            <a:defPPr>
              <a:defRPr lang="en-US"/>
            </a:defPPr>
            <a:lvl1pPr marL="0" algn="r" defTabSz="914286" rtl="0" eaLnBrk="1" latinLnBrk="0" hangingPunct="1">
              <a:defRPr sz="900" kern="1200">
                <a:solidFill>
                  <a:schemeClr val="bg1"/>
                </a:solidFill>
                <a:latin typeface="Trebuchet MS" pitchFamily="34" charset="0"/>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a:lstStyle>
          <a:p>
            <a:pPr defTabSz="1219018" fontAlgn="auto">
              <a:spcBef>
                <a:spcPts val="0"/>
              </a:spcBef>
              <a:spcAft>
                <a:spcPts val="0"/>
              </a:spcAft>
            </a:pPr>
            <a:fld id="{D6AB342A-830E-438F-A6A8-BEDF509AB0A8}" type="slidenum">
              <a:rPr lang="en-US" sz="1200">
                <a:solidFill>
                  <a:prstClr val="white"/>
                </a:solidFill>
              </a:rPr>
              <a:pPr defTabSz="1219018" fontAlgn="auto">
                <a:spcBef>
                  <a:spcPts val="0"/>
                </a:spcBef>
                <a:spcAft>
                  <a:spcPts val="0"/>
                </a:spcAft>
              </a:pPr>
              <a:t>33</a:t>
            </a:fld>
            <a:endParaRPr lang="en-US" sz="1200" dirty="0">
              <a:solidFill>
                <a:prstClr val="white"/>
              </a:solidFill>
            </a:endParaRPr>
          </a:p>
        </p:txBody>
      </p:sp>
    </p:spTree>
    <p:extLst>
      <p:ext uri="{BB962C8B-B14F-4D97-AF65-F5344CB8AC3E}">
        <p14:creationId xmlns:p14="http://schemas.microsoft.com/office/powerpoint/2010/main" val="302789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C3543-120E-4731-9C50-AB41E2997885}"/>
              </a:ext>
            </a:extLst>
          </p:cNvPr>
          <p:cNvSpPr>
            <a:spLocks noGrp="1"/>
          </p:cNvSpPr>
          <p:nvPr>
            <p:ph type="title"/>
          </p:nvPr>
        </p:nvSpPr>
        <p:spPr/>
        <p:txBody>
          <a:bodyPr/>
          <a:lstStyle/>
          <a:p>
            <a:r>
              <a:rPr lang="en-US" dirty="0"/>
              <a:t>And a little more…</a:t>
            </a:r>
            <a:endParaRPr lang="en-US" noProof="0" dirty="0"/>
          </a:p>
        </p:txBody>
      </p:sp>
      <p:sp>
        <p:nvSpPr>
          <p:cNvPr id="6" name="TextBox 5">
            <a:extLst>
              <a:ext uri="{FF2B5EF4-FFF2-40B4-BE49-F238E27FC236}">
                <a16:creationId xmlns:a16="http://schemas.microsoft.com/office/drawing/2014/main" id="{B10CB265-7C7D-4E96-B440-80F37A41EFCA}"/>
              </a:ext>
            </a:extLst>
          </p:cNvPr>
          <p:cNvSpPr txBox="1"/>
          <p:nvPr/>
        </p:nvSpPr>
        <p:spPr>
          <a:xfrm>
            <a:off x="1553573" y="1518411"/>
            <a:ext cx="10206627" cy="379656"/>
          </a:xfrm>
          <a:prstGeom prst="rect">
            <a:avLst/>
          </a:prstGeom>
          <a:noFill/>
        </p:spPr>
        <p:txBody>
          <a:bodyPr wrap="square" rtlCol="0">
            <a:spAutoFit/>
          </a:bodyPr>
          <a:lstStyle/>
          <a:p>
            <a:pPr defTabSz="1219018" eaLnBrk="1" fontAlgn="auto" hangingPunct="1">
              <a:spcBef>
                <a:spcPts val="0"/>
              </a:spcBef>
              <a:spcAft>
                <a:spcPts val="0"/>
              </a:spcAft>
            </a:pPr>
            <a:r>
              <a:rPr lang="en-US" sz="1867" b="1" dirty="0">
                <a:solidFill>
                  <a:prstClr val="black">
                    <a:lumMod val="85000"/>
                    <a:lumOff val="15000"/>
                  </a:prstClr>
                </a:solidFill>
                <a:latin typeface="Trebuchet MS" pitchFamily="34" charset="0"/>
                <a:cs typeface="+mn-cs"/>
              </a:rPr>
              <a:t>What is CNCF?</a:t>
            </a:r>
          </a:p>
        </p:txBody>
      </p:sp>
      <p:sp>
        <p:nvSpPr>
          <p:cNvPr id="7" name="TextBox 6">
            <a:extLst>
              <a:ext uri="{FF2B5EF4-FFF2-40B4-BE49-F238E27FC236}">
                <a16:creationId xmlns:a16="http://schemas.microsoft.com/office/drawing/2014/main" id="{591DDB21-1F54-4695-8A80-FA85D517D34D}"/>
              </a:ext>
            </a:extLst>
          </p:cNvPr>
          <p:cNvSpPr txBox="1"/>
          <p:nvPr/>
        </p:nvSpPr>
        <p:spPr>
          <a:xfrm>
            <a:off x="1795320" y="1928780"/>
            <a:ext cx="9964880" cy="971548"/>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0070C0"/>
                </a:solidFill>
                <a:latin typeface="Trebuchet MS" pitchFamily="34" charset="0"/>
                <a:cs typeface="+mn-cs"/>
              </a:rPr>
              <a:t>Cloud-Native Computing Foundation*</a:t>
            </a:r>
          </a:p>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Parent Organization: Linux Foundation</a:t>
            </a:r>
          </a:p>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Founding Members: Google, RedHat, Cisco, IBM, Docker, VMWare</a:t>
            </a:r>
          </a:p>
        </p:txBody>
      </p:sp>
      <p:sp>
        <p:nvSpPr>
          <p:cNvPr id="8" name="TextBox 7">
            <a:extLst>
              <a:ext uri="{FF2B5EF4-FFF2-40B4-BE49-F238E27FC236}">
                <a16:creationId xmlns:a16="http://schemas.microsoft.com/office/drawing/2014/main" id="{B8F22A78-F42E-4E4B-85D3-81FBD95B43AD}"/>
              </a:ext>
            </a:extLst>
          </p:cNvPr>
          <p:cNvSpPr txBox="1"/>
          <p:nvPr/>
        </p:nvSpPr>
        <p:spPr>
          <a:xfrm>
            <a:off x="1553573" y="3317965"/>
            <a:ext cx="10206627" cy="350930"/>
          </a:xfrm>
          <a:prstGeom prst="rect">
            <a:avLst/>
          </a:prstGeom>
          <a:noFill/>
        </p:spPr>
        <p:txBody>
          <a:bodyPr wrap="square" rtlCol="0">
            <a:spAutoFit/>
          </a:bodyPr>
          <a:lstStyle/>
          <a:p>
            <a:pPr defTabSz="1219018" eaLnBrk="1" fontAlgn="auto" hangingPunct="1">
              <a:lnSpc>
                <a:spcPct val="90000"/>
              </a:lnSpc>
              <a:spcBef>
                <a:spcPts val="800"/>
              </a:spcBef>
              <a:spcAft>
                <a:spcPts val="0"/>
              </a:spcAft>
            </a:pPr>
            <a:r>
              <a:rPr lang="en-US" sz="1867" b="1" dirty="0">
                <a:solidFill>
                  <a:prstClr val="black">
                    <a:lumMod val="85000"/>
                    <a:lumOff val="15000"/>
                  </a:prstClr>
                </a:solidFill>
                <a:latin typeface="Trebuchet MS" pitchFamily="34" charset="0"/>
                <a:cs typeface="+mn-cs"/>
              </a:rPr>
              <a:t>What is DevOps &amp; DevOps Tool Chains?</a:t>
            </a:r>
          </a:p>
        </p:txBody>
      </p:sp>
      <p:sp>
        <p:nvSpPr>
          <p:cNvPr id="9" name="TextBox 8">
            <a:extLst>
              <a:ext uri="{FF2B5EF4-FFF2-40B4-BE49-F238E27FC236}">
                <a16:creationId xmlns:a16="http://schemas.microsoft.com/office/drawing/2014/main" id="{D25FDC75-D847-4C8F-849A-AB55F77DE54C}"/>
              </a:ext>
            </a:extLst>
          </p:cNvPr>
          <p:cNvSpPr txBox="1"/>
          <p:nvPr/>
        </p:nvSpPr>
        <p:spPr>
          <a:xfrm>
            <a:off x="1786769" y="3699608"/>
            <a:ext cx="9964880" cy="2792559"/>
          </a:xfrm>
          <a:prstGeom prst="rect">
            <a:avLst/>
          </a:prstGeom>
          <a:noFill/>
        </p:spPr>
        <p:txBody>
          <a:bodyPr wrap="square" rtlCol="0">
            <a:spAutoFit/>
          </a:bodyPr>
          <a:lstStyle/>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DevOps = Software Development + IT Operations</a:t>
            </a:r>
          </a:p>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DevOps Lifecycle - 7 stages- “Continuous” Development, Integration, Testing, Monitoring, Feedback, Deployment &amp; Operations</a:t>
            </a:r>
          </a:p>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Continuous Integration (CI/CD) includes - Commit, Build, Test, Stage, Deploy Dev/QA, Deploy Prod </a:t>
            </a:r>
          </a:p>
          <a:p>
            <a:pPr marL="228594" lvl="1" indent="-228594" defTabSz="1219018" eaLnBrk="1" fontAlgn="auto" hangingPunct="1">
              <a:lnSpc>
                <a:spcPts val="1760"/>
              </a:lnSpc>
              <a:spcBef>
                <a:spcPts val="0"/>
              </a:spcBef>
              <a:spcAft>
                <a:spcPts val="800"/>
              </a:spcAft>
              <a:buFont typeface="Arial" panose="020B0604020202020204" pitchFamily="34" charset="0"/>
              <a:buChar char="•"/>
            </a:pPr>
            <a:r>
              <a:rPr lang="en-US" sz="1333" dirty="0">
                <a:solidFill>
                  <a:srgbClr val="595959"/>
                </a:solidFill>
                <a:latin typeface="Trebuchet MS" pitchFamily="34" charset="0"/>
                <a:cs typeface="+mn-cs"/>
              </a:rPr>
              <a:t>Prominent Tool Chains (there are many more; refer to forthcoming slides):</a:t>
            </a:r>
          </a:p>
          <a:p>
            <a:pPr marL="838103" lvl="2" indent="-228594" defTabSz="1219018" eaLnBrk="1" fontAlgn="auto" hangingPunct="1">
              <a:lnSpc>
                <a:spcPts val="1760"/>
              </a:lnSpc>
              <a:spcBef>
                <a:spcPts val="0"/>
              </a:spcBef>
              <a:spcAft>
                <a:spcPts val="0"/>
              </a:spcAft>
              <a:buFont typeface="Arial" panose="020B0604020202020204" pitchFamily="34" charset="0"/>
              <a:buChar char="•"/>
            </a:pPr>
            <a:r>
              <a:rPr lang="en-US" sz="1333" dirty="0">
                <a:solidFill>
                  <a:srgbClr val="595959"/>
                </a:solidFill>
                <a:latin typeface="Trebuchet MS" pitchFamily="34" charset="0"/>
                <a:cs typeface="+mn-cs"/>
              </a:rPr>
              <a:t>Collaboration, Commit, Build - </a:t>
            </a:r>
            <a:r>
              <a:rPr lang="en-US" sz="1333" dirty="0">
                <a:solidFill>
                  <a:srgbClr val="0070C0"/>
                </a:solidFill>
                <a:latin typeface="Trebuchet MS" pitchFamily="34" charset="0"/>
                <a:cs typeface="+mn-cs"/>
              </a:rPr>
              <a:t>Jira</a:t>
            </a:r>
          </a:p>
          <a:p>
            <a:pPr marL="838103" lvl="2" indent="-228594" defTabSz="1219018" eaLnBrk="1" fontAlgn="auto" hangingPunct="1">
              <a:lnSpc>
                <a:spcPts val="1760"/>
              </a:lnSpc>
              <a:spcBef>
                <a:spcPts val="0"/>
              </a:spcBef>
              <a:spcAft>
                <a:spcPts val="0"/>
              </a:spcAft>
              <a:buFont typeface="Arial" panose="020B0604020202020204" pitchFamily="34" charset="0"/>
              <a:buChar char="•"/>
            </a:pPr>
            <a:r>
              <a:rPr lang="en-US" sz="1333" dirty="0">
                <a:solidFill>
                  <a:srgbClr val="595959"/>
                </a:solidFill>
                <a:latin typeface="Trebuchet MS" pitchFamily="34" charset="0"/>
                <a:cs typeface="+mn-cs"/>
              </a:rPr>
              <a:t>CI/CD - </a:t>
            </a:r>
            <a:r>
              <a:rPr lang="en-US" sz="1333" dirty="0">
                <a:solidFill>
                  <a:srgbClr val="0070C0"/>
                </a:solidFill>
                <a:latin typeface="Trebuchet MS" pitchFamily="34" charset="0"/>
                <a:cs typeface="+mn-cs"/>
              </a:rPr>
              <a:t>Jenkins</a:t>
            </a:r>
          </a:p>
          <a:p>
            <a:pPr marL="838103" lvl="2" indent="-228594" defTabSz="1219018" eaLnBrk="1" fontAlgn="auto" hangingPunct="1">
              <a:lnSpc>
                <a:spcPts val="1760"/>
              </a:lnSpc>
              <a:spcBef>
                <a:spcPts val="0"/>
              </a:spcBef>
              <a:spcAft>
                <a:spcPts val="0"/>
              </a:spcAft>
              <a:buFont typeface="Arial" panose="020B0604020202020204" pitchFamily="34" charset="0"/>
              <a:buChar char="•"/>
            </a:pPr>
            <a:r>
              <a:rPr lang="en-US" sz="1333" dirty="0">
                <a:solidFill>
                  <a:srgbClr val="595959"/>
                </a:solidFill>
                <a:latin typeface="Trebuchet MS" pitchFamily="34" charset="0"/>
                <a:cs typeface="+mn-cs"/>
              </a:rPr>
              <a:t>Testing - </a:t>
            </a:r>
            <a:r>
              <a:rPr lang="en-US" sz="1333" dirty="0">
                <a:solidFill>
                  <a:srgbClr val="0070C0"/>
                </a:solidFill>
                <a:latin typeface="Trebuchet MS" pitchFamily="34" charset="0"/>
                <a:cs typeface="+mn-cs"/>
              </a:rPr>
              <a:t>Selenium</a:t>
            </a:r>
          </a:p>
          <a:p>
            <a:pPr marL="838103" lvl="2" indent="-228594" defTabSz="1219018" eaLnBrk="1" fontAlgn="auto" hangingPunct="1">
              <a:lnSpc>
                <a:spcPts val="1760"/>
              </a:lnSpc>
              <a:spcBef>
                <a:spcPts val="0"/>
              </a:spcBef>
              <a:spcAft>
                <a:spcPts val="0"/>
              </a:spcAft>
              <a:buFont typeface="Arial" panose="020B0604020202020204" pitchFamily="34" charset="0"/>
              <a:buChar char="•"/>
            </a:pPr>
            <a:r>
              <a:rPr lang="en-US" sz="1333" dirty="0">
                <a:solidFill>
                  <a:srgbClr val="595959"/>
                </a:solidFill>
                <a:latin typeface="Trebuchet MS" pitchFamily="34" charset="0"/>
                <a:cs typeface="+mn-cs"/>
              </a:rPr>
              <a:t>Code Repositories - </a:t>
            </a:r>
            <a:r>
              <a:rPr lang="en-US" sz="1333" dirty="0" err="1">
                <a:solidFill>
                  <a:srgbClr val="0070C0"/>
                </a:solidFill>
                <a:latin typeface="Trebuchet MS" pitchFamily="34" charset="0"/>
                <a:cs typeface="+mn-cs"/>
              </a:rPr>
              <a:t>BitBucket</a:t>
            </a:r>
            <a:r>
              <a:rPr lang="en-US" sz="1333" dirty="0">
                <a:solidFill>
                  <a:srgbClr val="0070C0"/>
                </a:solidFill>
                <a:latin typeface="Trebuchet MS" pitchFamily="34" charset="0"/>
                <a:cs typeface="+mn-cs"/>
              </a:rPr>
              <a:t>, GitLab</a:t>
            </a:r>
          </a:p>
          <a:p>
            <a:pPr marL="838103" lvl="2" indent="-228594" defTabSz="1219018" eaLnBrk="1" fontAlgn="auto" hangingPunct="1">
              <a:lnSpc>
                <a:spcPts val="1760"/>
              </a:lnSpc>
              <a:spcBef>
                <a:spcPts val="0"/>
              </a:spcBef>
              <a:spcAft>
                <a:spcPts val="0"/>
              </a:spcAft>
              <a:buFont typeface="Arial" panose="020B0604020202020204" pitchFamily="34" charset="0"/>
              <a:buChar char="•"/>
            </a:pPr>
            <a:r>
              <a:rPr lang="en-US" sz="1333" dirty="0">
                <a:solidFill>
                  <a:srgbClr val="595959"/>
                </a:solidFill>
                <a:latin typeface="Trebuchet MS" pitchFamily="34" charset="0"/>
                <a:cs typeface="+mn-cs"/>
              </a:rPr>
              <a:t>Versioning Tools - </a:t>
            </a:r>
            <a:r>
              <a:rPr lang="en-US" sz="1333" dirty="0">
                <a:solidFill>
                  <a:srgbClr val="0070C0"/>
                </a:solidFill>
                <a:latin typeface="Trebuchet MS" pitchFamily="34" charset="0"/>
                <a:cs typeface="+mn-cs"/>
              </a:rPr>
              <a:t>Apache Subversion (SVN)</a:t>
            </a:r>
            <a:endParaRPr lang="en-US" sz="1467" dirty="0">
              <a:solidFill>
                <a:srgbClr val="0070C0"/>
              </a:solidFill>
              <a:latin typeface="Trebuchet MS" pitchFamily="34" charset="0"/>
              <a:cs typeface="+mn-cs"/>
            </a:endParaRPr>
          </a:p>
        </p:txBody>
      </p:sp>
      <p:sp>
        <p:nvSpPr>
          <p:cNvPr id="10" name="Oval 9">
            <a:extLst>
              <a:ext uri="{FF2B5EF4-FFF2-40B4-BE49-F238E27FC236}">
                <a16:creationId xmlns:a16="http://schemas.microsoft.com/office/drawing/2014/main" id="{A738AF31-62E7-42BC-82B2-19497CB016E7}"/>
              </a:ext>
            </a:extLst>
          </p:cNvPr>
          <p:cNvSpPr/>
          <p:nvPr/>
        </p:nvSpPr>
        <p:spPr>
          <a:xfrm>
            <a:off x="431800" y="3028787"/>
            <a:ext cx="960000" cy="960000"/>
          </a:xfrm>
          <a:prstGeom prst="ellipse">
            <a:avLst/>
          </a:prstGeom>
          <a:solidFill>
            <a:srgbClr val="BDD7EE"/>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sp>
        <p:nvSpPr>
          <p:cNvPr id="12" name="Oval 11">
            <a:extLst>
              <a:ext uri="{FF2B5EF4-FFF2-40B4-BE49-F238E27FC236}">
                <a16:creationId xmlns:a16="http://schemas.microsoft.com/office/drawing/2014/main" id="{4ED0CE20-7EF6-43AC-A0B5-6F6DCFBEC37C}"/>
              </a:ext>
            </a:extLst>
          </p:cNvPr>
          <p:cNvSpPr/>
          <p:nvPr/>
        </p:nvSpPr>
        <p:spPr>
          <a:xfrm>
            <a:off x="431800" y="1247799"/>
            <a:ext cx="960000" cy="960000"/>
          </a:xfrm>
          <a:prstGeom prst="ellipse">
            <a:avLst/>
          </a:prstGeom>
          <a:solidFill>
            <a:srgbClr val="FFE699"/>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8" eaLnBrk="1" fontAlgn="auto" hangingPunct="1">
              <a:spcBef>
                <a:spcPts val="0"/>
              </a:spcBef>
              <a:spcAft>
                <a:spcPts val="0"/>
              </a:spcAft>
            </a:pPr>
            <a:endParaRPr lang="en-IN" sz="2400">
              <a:solidFill>
                <a:prstClr val="white"/>
              </a:solidFill>
              <a:latin typeface="Trebuchet MS"/>
            </a:endParaRPr>
          </a:p>
        </p:txBody>
      </p:sp>
      <p:pic>
        <p:nvPicPr>
          <p:cNvPr id="11" name="Picture 10" descr="A close up of a logo&#10;&#10;Description automatically generated">
            <a:extLst>
              <a:ext uri="{FF2B5EF4-FFF2-40B4-BE49-F238E27FC236}">
                <a16:creationId xmlns:a16="http://schemas.microsoft.com/office/drawing/2014/main" id="{2BC3AE64-4919-4277-B902-9960F82391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800" y="1483595"/>
            <a:ext cx="480000" cy="480000"/>
          </a:xfrm>
          <a:prstGeom prst="rect">
            <a:avLst/>
          </a:prstGeom>
        </p:spPr>
      </p:pic>
      <p:pic>
        <p:nvPicPr>
          <p:cNvPr id="13" name="Picture 12" descr="A close up of a logo&#10;&#10;Description automatically generated">
            <a:extLst>
              <a:ext uri="{FF2B5EF4-FFF2-40B4-BE49-F238E27FC236}">
                <a16:creationId xmlns:a16="http://schemas.microsoft.com/office/drawing/2014/main" id="{85220CBB-EBA0-4492-B888-BF7F4183F1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341" y="3268787"/>
            <a:ext cx="480000" cy="480000"/>
          </a:xfrm>
          <a:prstGeom prst="rect">
            <a:avLst/>
          </a:prstGeom>
        </p:spPr>
      </p:pic>
      <p:sp>
        <p:nvSpPr>
          <p:cNvPr id="15" name="Slide Number Placeholder 5">
            <a:extLst>
              <a:ext uri="{FF2B5EF4-FFF2-40B4-BE49-F238E27FC236}">
                <a16:creationId xmlns:a16="http://schemas.microsoft.com/office/drawing/2014/main" id="{01441967-3D17-41A7-8C22-57C7BD56DC28}"/>
              </a:ext>
            </a:extLst>
          </p:cNvPr>
          <p:cNvSpPr txBox="1">
            <a:spLocks/>
          </p:cNvSpPr>
          <p:nvPr/>
        </p:nvSpPr>
        <p:spPr>
          <a:xfrm>
            <a:off x="11143540" y="6540715"/>
            <a:ext cx="650240" cy="366183"/>
          </a:xfrm>
          <a:prstGeom prst="rect">
            <a:avLst/>
          </a:prstGeom>
        </p:spPr>
        <p:txBody>
          <a:bodyPr vert="horz" lIns="121904" tIns="60953" rIns="0" bIns="60953" rtlCol="0" anchor="ctr"/>
          <a:lstStyle>
            <a:defPPr>
              <a:defRPr lang="en-US"/>
            </a:defPPr>
            <a:lvl1pPr marL="0" algn="r" defTabSz="914286" rtl="0" eaLnBrk="1" latinLnBrk="0" hangingPunct="1">
              <a:defRPr sz="900" kern="1200">
                <a:solidFill>
                  <a:schemeClr val="bg1"/>
                </a:solidFill>
                <a:latin typeface="Trebuchet MS" pitchFamily="34" charset="0"/>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a:lstStyle>
          <a:p>
            <a:pPr defTabSz="1219018" fontAlgn="auto">
              <a:spcBef>
                <a:spcPts val="0"/>
              </a:spcBef>
              <a:spcAft>
                <a:spcPts val="0"/>
              </a:spcAft>
            </a:pPr>
            <a:fld id="{D6AB342A-830E-438F-A6A8-BEDF509AB0A8}" type="slidenum">
              <a:rPr lang="en-US" sz="1200">
                <a:solidFill>
                  <a:prstClr val="white"/>
                </a:solidFill>
              </a:rPr>
              <a:pPr defTabSz="1219018" fontAlgn="auto">
                <a:spcBef>
                  <a:spcPts val="0"/>
                </a:spcBef>
                <a:spcAft>
                  <a:spcPts val="0"/>
                </a:spcAft>
              </a:pPr>
              <a:t>34</a:t>
            </a:fld>
            <a:endParaRPr lang="en-US" sz="1200" dirty="0">
              <a:solidFill>
                <a:prstClr val="white"/>
              </a:solidFill>
            </a:endParaRPr>
          </a:p>
        </p:txBody>
      </p:sp>
    </p:spTree>
    <p:extLst>
      <p:ext uri="{BB962C8B-B14F-4D97-AF65-F5344CB8AC3E}">
        <p14:creationId xmlns:p14="http://schemas.microsoft.com/office/powerpoint/2010/main" val="1342473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DFCDC-B6A2-3924-E4BA-9B6E94F25957}"/>
              </a:ext>
            </a:extLst>
          </p:cNvPr>
          <p:cNvPicPr>
            <a:picLocks noChangeAspect="1"/>
          </p:cNvPicPr>
          <p:nvPr/>
        </p:nvPicPr>
        <p:blipFill>
          <a:blip r:embed="rId2"/>
          <a:stretch>
            <a:fillRect/>
          </a:stretch>
        </p:blipFill>
        <p:spPr>
          <a:xfrm>
            <a:off x="3676098" y="126906"/>
            <a:ext cx="4839803" cy="6604188"/>
          </a:xfrm>
          <a:prstGeom prst="rect">
            <a:avLst/>
          </a:prstGeom>
        </p:spPr>
      </p:pic>
    </p:spTree>
    <p:extLst>
      <p:ext uri="{BB962C8B-B14F-4D97-AF65-F5344CB8AC3E}">
        <p14:creationId xmlns:p14="http://schemas.microsoft.com/office/powerpoint/2010/main" val="1226220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A5F7-639A-4326-A3CB-061D70A00D54}"/>
              </a:ext>
            </a:extLst>
          </p:cNvPr>
          <p:cNvSpPr>
            <a:spLocks noGrp="1"/>
          </p:cNvSpPr>
          <p:nvPr>
            <p:ph type="title"/>
          </p:nvPr>
        </p:nvSpPr>
        <p:spPr>
          <a:xfrm>
            <a:off x="131064" y="132397"/>
            <a:ext cx="10515600" cy="1024128"/>
          </a:xfrm>
        </p:spPr>
        <p:txBody>
          <a:bodyPr/>
          <a:lstStyle/>
          <a:p>
            <a:r>
              <a:rPr lang="en-US" dirty="0"/>
              <a:t>What is Docker?</a:t>
            </a:r>
          </a:p>
        </p:txBody>
      </p:sp>
      <p:sp>
        <p:nvSpPr>
          <p:cNvPr id="3" name="Content Placeholder 2">
            <a:extLst>
              <a:ext uri="{FF2B5EF4-FFF2-40B4-BE49-F238E27FC236}">
                <a16:creationId xmlns:a16="http://schemas.microsoft.com/office/drawing/2014/main" id="{56A8AF40-8ECD-4398-9813-9255F4EB2BEA}"/>
              </a:ext>
            </a:extLst>
          </p:cNvPr>
          <p:cNvSpPr>
            <a:spLocks noGrp="1"/>
          </p:cNvSpPr>
          <p:nvPr>
            <p:ph idx="1"/>
          </p:nvPr>
        </p:nvSpPr>
        <p:spPr>
          <a:xfrm>
            <a:off x="679704" y="1068259"/>
            <a:ext cx="10515600" cy="5720467"/>
          </a:xfrm>
        </p:spPr>
        <p:txBody>
          <a:bodyPr>
            <a:normAutofit/>
          </a:bodyPr>
          <a:lstStyle/>
          <a:p>
            <a:r>
              <a:rPr lang="en-US" sz="2400" dirty="0"/>
              <a:t>An open platform developing, shipping and running applications using container technology</a:t>
            </a:r>
          </a:p>
          <a:p>
            <a:pPr lvl="1"/>
            <a:r>
              <a:rPr lang="en-US" sz="2000" dirty="0"/>
              <a:t> ship, testing, and deploy code quickly</a:t>
            </a:r>
          </a:p>
          <a:p>
            <a:pPr lvl="1"/>
            <a:r>
              <a:rPr lang="en-US" sz="2000" dirty="0"/>
              <a:t> reduce the time between code development and running in production.</a:t>
            </a:r>
            <a:endParaRPr lang="en-US" sz="1100" dirty="0">
              <a:hlinkClick r:id="rId2"/>
            </a:endParaRPr>
          </a:p>
          <a:p>
            <a:pPr marL="457200" lvl="1" indent="0">
              <a:buNone/>
            </a:pPr>
            <a:endParaRPr lang="en-US" sz="1100" dirty="0"/>
          </a:p>
          <a:p>
            <a:pPr marL="457200" lvl="1" indent="0">
              <a:buNone/>
            </a:pPr>
            <a:endParaRPr lang="en-US" sz="1100" dirty="0"/>
          </a:p>
        </p:txBody>
      </p:sp>
      <p:pic>
        <p:nvPicPr>
          <p:cNvPr id="6" name="Picture 5">
            <a:extLst>
              <a:ext uri="{FF2B5EF4-FFF2-40B4-BE49-F238E27FC236}">
                <a16:creationId xmlns:a16="http://schemas.microsoft.com/office/drawing/2014/main" id="{DCBAAEB6-46C8-42CE-A4FB-E0EB53C16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8" y="2900488"/>
            <a:ext cx="5422470" cy="3888238"/>
          </a:xfrm>
          <a:prstGeom prst="rect">
            <a:avLst/>
          </a:prstGeom>
        </p:spPr>
      </p:pic>
      <p:sp>
        <p:nvSpPr>
          <p:cNvPr id="7" name="TextBox 6">
            <a:extLst>
              <a:ext uri="{FF2B5EF4-FFF2-40B4-BE49-F238E27FC236}">
                <a16:creationId xmlns:a16="http://schemas.microsoft.com/office/drawing/2014/main" id="{0893278D-5574-495E-AA76-4E70035B830D}"/>
              </a:ext>
            </a:extLst>
          </p:cNvPr>
          <p:cNvSpPr txBox="1"/>
          <p:nvPr/>
        </p:nvSpPr>
        <p:spPr>
          <a:xfrm>
            <a:off x="198040" y="2818408"/>
            <a:ext cx="5739464" cy="3970318"/>
          </a:xfrm>
          <a:prstGeom prst="rect">
            <a:avLst/>
          </a:prstGeom>
          <a:noFill/>
        </p:spPr>
        <p:txBody>
          <a:bodyPr wrap="square" rtlCol="0">
            <a:spAutoFit/>
          </a:bodyPr>
          <a:lstStyle/>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Open Sans"/>
                <a:ea typeface="+mn-ea"/>
                <a:cs typeface="+mn-cs"/>
              </a:rPr>
              <a:t>Docker Engine </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is a </a:t>
            </a:r>
            <a:r>
              <a:rPr kumimoji="0" lang="en-US" altLang="en-US" sz="2000" b="0" i="0" u="none" strike="noStrike" kern="1200" cap="none" spc="0" normalizeH="0" baseline="0" noProof="0" dirty="0">
                <a:ln>
                  <a:noFill/>
                </a:ln>
                <a:solidFill>
                  <a:srgbClr val="0070C0"/>
                </a:solidFill>
                <a:effectLst/>
                <a:uLnTx/>
                <a:uFillTx/>
                <a:latin typeface="Open Sans"/>
                <a:ea typeface="+mn-ea"/>
                <a:cs typeface="+mn-cs"/>
              </a:rPr>
              <a:t>client-server application </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with these major components:</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A </a:t>
            </a:r>
            <a:r>
              <a:rPr kumimoji="0" lang="en-US" altLang="en-US" sz="2000" b="1" i="1" u="sng" strike="noStrike" kern="1200" cap="none" spc="0" normalizeH="0" baseline="0" noProof="0" dirty="0">
                <a:ln>
                  <a:noFill/>
                </a:ln>
                <a:solidFill>
                  <a:srgbClr val="0070C0"/>
                </a:solidFill>
                <a:effectLst/>
                <a:uLnTx/>
                <a:uFillTx/>
                <a:latin typeface="Open Sans"/>
                <a:ea typeface="+mn-ea"/>
                <a:cs typeface="+mn-cs"/>
              </a:rPr>
              <a:t>server</a:t>
            </a:r>
            <a:r>
              <a:rPr kumimoji="0" lang="en-US" altLang="en-US" sz="2000" b="1" i="0" u="none" strike="noStrike" kern="1200" cap="none" spc="0" normalizeH="0" baseline="0" noProof="0" dirty="0">
                <a:ln>
                  <a:noFill/>
                </a:ln>
                <a:solidFill>
                  <a:prstClr val="black"/>
                </a:solidFill>
                <a:effectLst/>
                <a:uLnTx/>
                <a:uFillTx/>
                <a:latin typeface="Open Sans"/>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which is a type of long-running program called a daemon process (the </a:t>
            </a:r>
            <a:r>
              <a:rPr kumimoji="0" lang="en-US" altLang="en-US" sz="2000" b="0" i="0" u="none" strike="noStrike" kern="1200" cap="none" spc="0" normalizeH="0" baseline="0" noProof="0" dirty="0" err="1">
                <a:ln>
                  <a:noFill/>
                </a:ln>
                <a:solidFill>
                  <a:prstClr val="black"/>
                </a:solidFill>
                <a:effectLst/>
                <a:uLnTx/>
                <a:uFillTx/>
                <a:latin typeface="Menlo"/>
                <a:ea typeface="+mn-ea"/>
                <a:cs typeface="Courier New" panose="02070309020205020404" pitchFamily="49" charset="0"/>
              </a:rPr>
              <a:t>dockerd</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 command)</a:t>
            </a:r>
          </a:p>
          <a:p>
            <a:pPr marL="800100" marR="0" lvl="1"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A </a:t>
            </a:r>
            <a:r>
              <a:rPr kumimoji="0" lang="en-US" altLang="en-US" sz="2000" b="1" i="1" u="none" strike="noStrike" kern="1200" cap="none" spc="0" normalizeH="0" baseline="0" noProof="0" dirty="0">
                <a:ln>
                  <a:noFill/>
                </a:ln>
                <a:solidFill>
                  <a:srgbClr val="0070C0"/>
                </a:solidFill>
                <a:effectLst/>
                <a:uLnTx/>
                <a:uFillTx/>
                <a:latin typeface="Open Sans"/>
                <a:ea typeface="+mn-ea"/>
                <a:cs typeface="+mn-cs"/>
              </a:rPr>
              <a:t>REST API </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which specifies interfaces that programs can use to talk to the daemon and instruct it what to do.</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A command line interface </a:t>
            </a:r>
            <a:r>
              <a:rPr kumimoji="0" lang="en-US" altLang="en-US" sz="2000" b="1" i="1" u="none" strike="noStrike" kern="1200" cap="none" spc="0" normalizeH="0" baseline="0" noProof="0" dirty="0">
                <a:ln>
                  <a:noFill/>
                </a:ln>
                <a:solidFill>
                  <a:prstClr val="black"/>
                </a:solidFill>
                <a:effectLst/>
                <a:uLnTx/>
                <a:uFillTx/>
                <a:latin typeface="Open Sans"/>
                <a:ea typeface="+mn-ea"/>
                <a:cs typeface="+mn-cs"/>
              </a:rPr>
              <a:t>(</a:t>
            </a:r>
            <a:r>
              <a:rPr kumimoji="0" lang="en-US" altLang="en-US" sz="2000" b="1" i="1" u="none" strike="noStrike" kern="1200" cap="none" spc="0" normalizeH="0" baseline="0" noProof="0" dirty="0">
                <a:ln>
                  <a:noFill/>
                </a:ln>
                <a:solidFill>
                  <a:srgbClr val="0070C0"/>
                </a:solidFill>
                <a:effectLst/>
                <a:uLnTx/>
                <a:uFillTx/>
                <a:latin typeface="Open Sans"/>
                <a:ea typeface="+mn-ea"/>
                <a:cs typeface="+mn-cs"/>
              </a:rPr>
              <a:t>CLI</a:t>
            </a:r>
            <a:r>
              <a:rPr kumimoji="0" lang="en-US" altLang="en-US" sz="2000" b="1" i="1" u="none" strike="noStrike" kern="1200" cap="none" spc="0" normalizeH="0" baseline="0" noProof="0" dirty="0">
                <a:ln>
                  <a:noFill/>
                </a:ln>
                <a:solidFill>
                  <a:prstClr val="black"/>
                </a:solidFill>
                <a:effectLst/>
                <a:uLnTx/>
                <a:uFillTx/>
                <a:latin typeface="Open Sans"/>
                <a:ea typeface="+mn-ea"/>
                <a:cs typeface="+mn-cs"/>
              </a:rPr>
              <a:t>) </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client (the </a:t>
            </a:r>
            <a:r>
              <a:rPr kumimoji="0" lang="en-US" altLang="en-US" sz="2000" b="0" i="0" u="none" strike="noStrike" kern="1200" cap="none" spc="0" normalizeH="0" baseline="0" noProof="0" dirty="0">
                <a:ln>
                  <a:noFill/>
                </a:ln>
                <a:solidFill>
                  <a:prstClr val="black"/>
                </a:solidFill>
                <a:effectLst/>
                <a:uLnTx/>
                <a:uFillTx/>
                <a:latin typeface="Menlo"/>
                <a:ea typeface="+mn-ea"/>
                <a:cs typeface="Courier New" panose="02070309020205020404" pitchFamily="49" charset="0"/>
              </a:rPr>
              <a:t>docker</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 command).</a:t>
            </a:r>
          </a:p>
          <a:p>
            <a:pPr marL="800100" marR="0" lvl="1"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2000" b="1" i="1" u="none" strike="noStrike" kern="1200" cap="none" spc="0" normalizeH="0" baseline="0" noProof="0" dirty="0">
                <a:ln>
                  <a:noFill/>
                </a:ln>
                <a:solidFill>
                  <a:srgbClr val="0070C0"/>
                </a:solidFill>
                <a:effectLst/>
                <a:uLnTx/>
                <a:uFillTx/>
                <a:latin typeface="Open Sans"/>
                <a:ea typeface="+mn-ea"/>
                <a:cs typeface="+mn-cs"/>
              </a:rPr>
              <a:t>Registry</a:t>
            </a:r>
            <a:r>
              <a:rPr kumimoji="0" lang="en-US" altLang="en-US" sz="2000" b="0" i="0" u="none" strike="noStrike" kern="1200" cap="none" spc="0" normalizeH="0" baseline="0" noProof="0" dirty="0">
                <a:ln>
                  <a:noFill/>
                </a:ln>
                <a:solidFill>
                  <a:prstClr val="black"/>
                </a:solidFill>
                <a:effectLst/>
                <a:uLnTx/>
                <a:uFillTx/>
                <a:latin typeface="Open Sans"/>
                <a:ea typeface="+mn-ea"/>
                <a:cs typeface="+mn-cs"/>
              </a:rPr>
              <a:t> (Docker Hub)</a:t>
            </a:r>
          </a:p>
          <a:p>
            <a:pPr marL="800100" marR="0" lvl="1" indent="-342900" algn="l" defTabSz="914400" rtl="0" eaLnBrk="0" fontAlgn="base" latinLnBrk="0" hangingPunct="0">
              <a:lnSpc>
                <a:spcPct val="100000"/>
              </a:lnSpc>
              <a:spcBef>
                <a:spcPct val="0"/>
              </a:spcBef>
              <a:spcAft>
                <a:spcPct val="0"/>
              </a:spcAft>
              <a:buClrTx/>
              <a:buSzTx/>
              <a:buFont typeface="+mj-lt"/>
              <a:buAutoNum type="arabicPeriod"/>
              <a:tabLst/>
              <a:defRPr/>
            </a:pPr>
            <a:endParaRPr kumimoji="0" lang="en-US" altLang="en-US" sz="1600" b="0" i="0" u="none" strike="noStrike" kern="1200" cap="none" spc="0" normalizeH="0" baseline="0" noProof="0" dirty="0">
              <a:ln>
                <a:noFill/>
              </a:ln>
              <a:solidFill>
                <a:prstClr val="black"/>
              </a:solidFill>
              <a:effectLst/>
              <a:uLnTx/>
              <a:uFillTx/>
              <a:latin typeface="Open Sans"/>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https://docs.docker.com/engine/docker-overview/</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90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AA5F7-639A-4326-A3CB-061D70A00D54}"/>
              </a:ext>
            </a:extLst>
          </p:cNvPr>
          <p:cNvSpPr>
            <a:spLocks noGrp="1"/>
          </p:cNvSpPr>
          <p:nvPr>
            <p:ph type="title"/>
          </p:nvPr>
        </p:nvSpPr>
        <p:spPr>
          <a:xfrm>
            <a:off x="131064" y="132397"/>
            <a:ext cx="11887754" cy="646331"/>
          </a:xfrm>
        </p:spPr>
        <p:txBody>
          <a:bodyPr>
            <a:normAutofit/>
          </a:bodyPr>
          <a:lstStyle/>
          <a:p>
            <a:pPr algn="ctr"/>
            <a:r>
              <a:rPr lang="en-US" sz="3200" dirty="0"/>
              <a:t>Benefits and Risks </a:t>
            </a:r>
          </a:p>
        </p:txBody>
      </p:sp>
      <p:sp>
        <p:nvSpPr>
          <p:cNvPr id="3" name="Content Placeholder 2">
            <a:extLst>
              <a:ext uri="{FF2B5EF4-FFF2-40B4-BE49-F238E27FC236}">
                <a16:creationId xmlns:a16="http://schemas.microsoft.com/office/drawing/2014/main" id="{56A8AF40-8ECD-4398-9813-9255F4EB2BEA}"/>
              </a:ext>
            </a:extLst>
          </p:cNvPr>
          <p:cNvSpPr>
            <a:spLocks noGrp="1"/>
          </p:cNvSpPr>
          <p:nvPr>
            <p:ph idx="1"/>
          </p:nvPr>
        </p:nvSpPr>
        <p:spPr>
          <a:xfrm>
            <a:off x="679704" y="1068260"/>
            <a:ext cx="10515600" cy="4721480"/>
          </a:xfrm>
        </p:spPr>
        <p:txBody>
          <a:bodyPr>
            <a:normAutofit lnSpcReduction="10000"/>
          </a:bodyPr>
          <a:lstStyle/>
          <a:p>
            <a:r>
              <a:rPr lang="en-US" dirty="0"/>
              <a:t>Benefits </a:t>
            </a:r>
          </a:p>
          <a:p>
            <a:pPr lvl="1"/>
            <a:r>
              <a:rPr lang="en-US" dirty="0">
                <a:solidFill>
                  <a:srgbClr val="0070C0"/>
                </a:solidFill>
              </a:rPr>
              <a:t>Flexible</a:t>
            </a:r>
            <a:r>
              <a:rPr lang="en-US" dirty="0"/>
              <a:t>: Even the most complex applications can be containerized.</a:t>
            </a:r>
          </a:p>
          <a:p>
            <a:pPr lvl="1"/>
            <a:r>
              <a:rPr lang="en-US" dirty="0">
                <a:solidFill>
                  <a:srgbClr val="0070C0"/>
                </a:solidFill>
              </a:rPr>
              <a:t>Lightweight</a:t>
            </a:r>
            <a:r>
              <a:rPr lang="en-US" dirty="0"/>
              <a:t>: Containers leverage and share the host kernel.</a:t>
            </a:r>
          </a:p>
          <a:p>
            <a:pPr lvl="1"/>
            <a:r>
              <a:rPr lang="en-US" dirty="0">
                <a:solidFill>
                  <a:srgbClr val="0070C0"/>
                </a:solidFill>
              </a:rPr>
              <a:t>Interchangeable</a:t>
            </a:r>
            <a:r>
              <a:rPr lang="en-US" dirty="0"/>
              <a:t>: You can deploy updates and upgrades on-the-fly.</a:t>
            </a:r>
          </a:p>
          <a:p>
            <a:pPr lvl="1"/>
            <a:r>
              <a:rPr lang="en-US" dirty="0">
                <a:solidFill>
                  <a:srgbClr val="0070C0"/>
                </a:solidFill>
              </a:rPr>
              <a:t>Portable</a:t>
            </a:r>
            <a:r>
              <a:rPr lang="en-US" dirty="0"/>
              <a:t>: You can build locally, deploy to the cloud, and run anywhere.</a:t>
            </a:r>
          </a:p>
          <a:p>
            <a:pPr lvl="1"/>
            <a:r>
              <a:rPr lang="en-US" dirty="0">
                <a:solidFill>
                  <a:srgbClr val="0070C0"/>
                </a:solidFill>
              </a:rPr>
              <a:t>Scalable</a:t>
            </a:r>
            <a:r>
              <a:rPr lang="en-US" dirty="0"/>
              <a:t>: You can increase and automatically distribute container replicas.</a:t>
            </a:r>
          </a:p>
          <a:p>
            <a:pPr lvl="1"/>
            <a:r>
              <a:rPr lang="en-US" dirty="0">
                <a:solidFill>
                  <a:srgbClr val="0070C0"/>
                </a:solidFill>
              </a:rPr>
              <a:t>Stackable</a:t>
            </a:r>
            <a:r>
              <a:rPr lang="en-US" dirty="0"/>
              <a:t>: You can stack services vertically and on-the-fly.</a:t>
            </a:r>
          </a:p>
          <a:p>
            <a:pPr lvl="1"/>
            <a:endParaRPr lang="en-US" dirty="0"/>
          </a:p>
          <a:p>
            <a:r>
              <a:rPr lang="en-US" dirty="0"/>
              <a:t>Risks -&gt; Security is the big one</a:t>
            </a:r>
          </a:p>
          <a:p>
            <a:pPr lvl="1"/>
            <a:r>
              <a:rPr lang="en-US" dirty="0"/>
              <a:t>Subject of ongoing discussion.. </a:t>
            </a:r>
          </a:p>
          <a:p>
            <a:pPr lvl="2"/>
            <a:r>
              <a:rPr lang="en-US" dirty="0"/>
              <a:t>Docker Engine (daemon itself), registry (.e.g. docker hub), intrinsic security of the kernel</a:t>
            </a:r>
          </a:p>
          <a:p>
            <a:pPr lvl="2"/>
            <a:r>
              <a:rPr lang="en-US" dirty="0"/>
              <a:t>Limited ability to reason effectively across abstraction boundaries</a:t>
            </a:r>
          </a:p>
          <a:p>
            <a:pPr marL="914400" lvl="2" indent="0">
              <a:buNone/>
            </a:pPr>
            <a:endParaRPr lang="en-US" dirty="0"/>
          </a:p>
        </p:txBody>
      </p:sp>
      <p:sp>
        <p:nvSpPr>
          <p:cNvPr id="4" name="Rectangle 3">
            <a:extLst>
              <a:ext uri="{FF2B5EF4-FFF2-40B4-BE49-F238E27FC236}">
                <a16:creationId xmlns:a16="http://schemas.microsoft.com/office/drawing/2014/main" id="{DA7BB4F4-AFAE-4ACF-AD34-502DFD825948}"/>
              </a:ext>
            </a:extLst>
          </p:cNvPr>
          <p:cNvSpPr/>
          <p:nvPr/>
        </p:nvSpPr>
        <p:spPr>
          <a:xfrm>
            <a:off x="131064" y="6079272"/>
            <a:ext cx="11887754" cy="646331"/>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https://docs.docker.com/get-started/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https://docs.docker.com/engine/security/security/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445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86"/>
          <p:cNvSpPr txBox="1">
            <a:spLocks noGrp="1"/>
          </p:cNvSpPr>
          <p:nvPr>
            <p:ph type="title"/>
          </p:nvPr>
        </p:nvSpPr>
        <p:spPr>
          <a:xfrm>
            <a:off x="588264" y="457622"/>
            <a:ext cx="11018261" cy="554089"/>
          </a:xfrm>
          <a:prstGeom prst="rect">
            <a:avLst/>
          </a:prstGeom>
          <a:noFill/>
          <a:ln>
            <a:noFill/>
          </a:ln>
        </p:spPr>
        <p:txBody>
          <a:bodyPr spcFirstLastPara="1" wrap="square" lIns="0" tIns="0" rIns="0" bIns="0" anchor="t" anchorCtr="0">
            <a:noAutofit/>
          </a:bodyPr>
          <a:lstStyle/>
          <a:p>
            <a:pPr>
              <a:buSzPts val="3700"/>
            </a:pPr>
            <a:r>
              <a:rPr lang="en-US" sz="5294" dirty="0">
                <a:latin typeface="Calibri"/>
                <a:ea typeface="Calibri"/>
                <a:cs typeface="Calibri"/>
                <a:sym typeface="Calibri"/>
              </a:rPr>
              <a:t>DevOps for AI Development </a:t>
            </a:r>
            <a:endParaRPr sz="5294" dirty="0">
              <a:latin typeface="Calibri"/>
              <a:ea typeface="Calibri"/>
              <a:cs typeface="Calibri"/>
              <a:sym typeface="Calibri"/>
            </a:endParaRPr>
          </a:p>
        </p:txBody>
      </p:sp>
      <p:sp>
        <p:nvSpPr>
          <p:cNvPr id="411" name="Google Shape;411;p86"/>
          <p:cNvSpPr txBox="1"/>
          <p:nvPr/>
        </p:nvSpPr>
        <p:spPr>
          <a:xfrm>
            <a:off x="0" y="1640207"/>
            <a:ext cx="11898216" cy="3798041"/>
          </a:xfrm>
          <a:prstGeom prst="rect">
            <a:avLst/>
          </a:prstGeom>
          <a:noFill/>
          <a:ln>
            <a:noFill/>
          </a:ln>
        </p:spPr>
        <p:txBody>
          <a:bodyPr spcFirstLastPara="1" wrap="square" lIns="89628" tIns="89628" rIns="89628" bIns="89628" anchor="ctr" anchorCtr="0">
            <a:noAutofit/>
          </a:bodyPr>
          <a:lstStyle/>
          <a:p>
            <a:pPr marL="896386" lvl="1" indent="-363534" defTabSz="896386" eaLnBrk="1" fontAlgn="auto" hangingPunct="1">
              <a:spcBef>
                <a:spcPts val="0"/>
              </a:spcBef>
              <a:spcAft>
                <a:spcPts val="0"/>
              </a:spcAft>
              <a:buClr>
                <a:srgbClr val="002050"/>
              </a:buClr>
              <a:buSzPts val="2240"/>
              <a:buFont typeface="Arial"/>
              <a:buChar char="•"/>
            </a:pPr>
            <a:r>
              <a:rPr lang="en-US" sz="2843" kern="0" dirty="0">
                <a:solidFill>
                  <a:srgbClr val="1A1A1A"/>
                </a:solidFill>
                <a:latin typeface="Quattrocento Sans"/>
                <a:ea typeface="Quattrocento Sans"/>
                <a:cs typeface="Quattrocento Sans"/>
                <a:sym typeface="Quattrocento Sans"/>
              </a:rPr>
              <a:t>Can be used to manage pain points</a:t>
            </a:r>
            <a:endParaRPr sz="2843" kern="0" dirty="0">
              <a:solidFill>
                <a:srgbClr val="1A1A1A"/>
              </a:solidFill>
              <a:latin typeface="Quattrocento Sans"/>
              <a:ea typeface="Quattrocento Sans"/>
              <a:cs typeface="Quattrocento Sans"/>
              <a:sym typeface="Quattrocento Sans"/>
            </a:endParaRPr>
          </a:p>
          <a:p>
            <a:pPr marL="1344579" lvl="2" indent="-361044" defTabSz="896386" eaLnBrk="1" fontAlgn="auto" hangingPunct="1">
              <a:spcBef>
                <a:spcPts val="490"/>
              </a:spcBef>
              <a:spcAft>
                <a:spcPts val="0"/>
              </a:spcAft>
              <a:buClr>
                <a:srgbClr val="1A1A1A"/>
              </a:buClr>
              <a:buSzPts val="2200"/>
              <a:buFont typeface="Noto Sans Symbols"/>
              <a:buChar char="•"/>
            </a:pPr>
            <a:r>
              <a:rPr lang="en-US" sz="2353" kern="0" dirty="0">
                <a:solidFill>
                  <a:srgbClr val="002050">
                    <a:lumMod val="50000"/>
                    <a:lumOff val="50000"/>
                  </a:srgbClr>
                </a:solidFill>
                <a:latin typeface="Quattrocento Sans"/>
                <a:ea typeface="Quattrocento Sans"/>
                <a:cs typeface="Quattrocento Sans"/>
                <a:sym typeface="Quattrocento Sans"/>
              </a:rPr>
              <a:t>Integration</a:t>
            </a:r>
            <a:r>
              <a:rPr lang="en-US" sz="2353" kern="0" dirty="0">
                <a:solidFill>
                  <a:srgbClr val="1A1A1A"/>
                </a:solidFill>
                <a:latin typeface="Quattrocento Sans"/>
                <a:ea typeface="Quattrocento Sans"/>
                <a:cs typeface="Quattrocento Sans"/>
                <a:sym typeface="Quattrocento Sans"/>
              </a:rPr>
              <a:t> between </a:t>
            </a:r>
            <a:r>
              <a:rPr lang="en-US" sz="2353" kern="0" dirty="0">
                <a:solidFill>
                  <a:srgbClr val="002050">
                    <a:lumMod val="50000"/>
                    <a:lumOff val="50000"/>
                  </a:srgbClr>
                </a:solidFill>
                <a:latin typeface="Quattrocento Sans"/>
                <a:ea typeface="Quattrocento Sans"/>
                <a:cs typeface="Quattrocento Sans"/>
                <a:sym typeface="Quattrocento Sans"/>
              </a:rPr>
              <a:t>data scientists </a:t>
            </a:r>
            <a:r>
              <a:rPr lang="en-US" sz="2353" kern="0" dirty="0">
                <a:solidFill>
                  <a:srgbClr val="1A1A1A"/>
                </a:solidFill>
                <a:latin typeface="Quattrocento Sans"/>
                <a:ea typeface="Quattrocento Sans"/>
                <a:cs typeface="Quattrocento Sans"/>
                <a:sym typeface="Quattrocento Sans"/>
              </a:rPr>
              <a:t>and </a:t>
            </a:r>
            <a:r>
              <a:rPr lang="en-US" sz="2353" kern="0" dirty="0">
                <a:solidFill>
                  <a:srgbClr val="002050">
                    <a:lumMod val="50000"/>
                    <a:lumOff val="50000"/>
                  </a:srgbClr>
                </a:solidFill>
                <a:latin typeface="Quattrocento Sans"/>
                <a:ea typeface="Quattrocento Sans"/>
                <a:cs typeface="Quattrocento Sans"/>
                <a:sym typeface="Quattrocento Sans"/>
              </a:rPr>
              <a:t>software engineers</a:t>
            </a:r>
            <a:endParaRPr sz="1961" kern="0" dirty="0">
              <a:solidFill>
                <a:srgbClr val="002050">
                  <a:lumMod val="50000"/>
                  <a:lumOff val="50000"/>
                </a:srgbClr>
              </a:solidFill>
              <a:latin typeface="Quattrocento Sans"/>
              <a:ea typeface="Quattrocento Sans"/>
              <a:cs typeface="Quattrocento Sans"/>
              <a:sym typeface="Quattrocento Sans"/>
            </a:endParaRPr>
          </a:p>
          <a:p>
            <a:pPr marL="1344579" lvl="2" indent="-361044" defTabSz="896386" eaLnBrk="1" fontAlgn="auto" hangingPunct="1">
              <a:spcBef>
                <a:spcPts val="490"/>
              </a:spcBef>
              <a:spcAft>
                <a:spcPts val="0"/>
              </a:spcAft>
              <a:buClr>
                <a:srgbClr val="1A1A1A"/>
              </a:buClr>
              <a:buSzPts val="2200"/>
              <a:buFont typeface="Noto Sans Symbols"/>
              <a:buChar char="•"/>
            </a:pPr>
            <a:r>
              <a:rPr lang="en-US" sz="2353" kern="0" dirty="0">
                <a:solidFill>
                  <a:srgbClr val="1A1A1A"/>
                </a:solidFill>
                <a:latin typeface="Quattrocento Sans"/>
                <a:ea typeface="Quattrocento Sans"/>
                <a:cs typeface="Quattrocento Sans"/>
                <a:sym typeface="Quattrocento Sans"/>
              </a:rPr>
              <a:t>Scripts stored on one person's machine and process are not repeatable by anyone else</a:t>
            </a:r>
            <a:endParaRPr sz="1961" kern="0" dirty="0">
              <a:solidFill>
                <a:srgbClr val="1A1A1A"/>
              </a:solidFill>
              <a:latin typeface="Quattrocento Sans"/>
              <a:ea typeface="Quattrocento Sans"/>
              <a:cs typeface="Quattrocento Sans"/>
              <a:sym typeface="Quattrocento Sans"/>
            </a:endParaRPr>
          </a:p>
          <a:p>
            <a:pPr marL="1344579" lvl="2" indent="-361044" defTabSz="896386" eaLnBrk="1" fontAlgn="auto" hangingPunct="1">
              <a:spcBef>
                <a:spcPts val="490"/>
              </a:spcBef>
              <a:spcAft>
                <a:spcPts val="0"/>
              </a:spcAft>
              <a:buClr>
                <a:srgbClr val="1A1A1A"/>
              </a:buClr>
              <a:buSzPts val="2200"/>
              <a:buFont typeface="Noto Sans Symbols"/>
              <a:buChar char="•"/>
            </a:pPr>
            <a:r>
              <a:rPr lang="en-US" sz="2353" kern="0" dirty="0">
                <a:solidFill>
                  <a:srgbClr val="1A1A1A"/>
                </a:solidFill>
                <a:latin typeface="Quattrocento Sans"/>
                <a:ea typeface="Quattrocento Sans"/>
                <a:cs typeface="Quattrocento Sans"/>
                <a:sym typeface="Quattrocento Sans"/>
              </a:rPr>
              <a:t>Model versioning based on names, hard to know where model is deployed</a:t>
            </a:r>
            <a:endParaRPr sz="1961" kern="0" dirty="0">
              <a:solidFill>
                <a:srgbClr val="1A1A1A"/>
              </a:solidFill>
              <a:latin typeface="Quattrocento Sans"/>
              <a:ea typeface="Quattrocento Sans"/>
              <a:cs typeface="Quattrocento Sans"/>
              <a:sym typeface="Quattrocento Sans"/>
            </a:endParaRPr>
          </a:p>
          <a:p>
            <a:pPr marL="1344579" lvl="2" indent="-361044" defTabSz="896386" eaLnBrk="1" fontAlgn="auto" hangingPunct="1">
              <a:spcBef>
                <a:spcPts val="490"/>
              </a:spcBef>
              <a:spcAft>
                <a:spcPts val="0"/>
              </a:spcAft>
              <a:buClr>
                <a:srgbClr val="1A1A1A"/>
              </a:buClr>
              <a:buSzPts val="2200"/>
              <a:buFont typeface="Noto Sans Symbols"/>
              <a:buChar char="•"/>
            </a:pPr>
            <a:r>
              <a:rPr lang="en-US" sz="2353" kern="0" dirty="0">
                <a:solidFill>
                  <a:srgbClr val="1A1A1A"/>
                </a:solidFill>
                <a:latin typeface="Quattrocento Sans"/>
                <a:ea typeface="Quattrocento Sans"/>
                <a:cs typeface="Quattrocento Sans"/>
                <a:sym typeface="Quattrocento Sans"/>
              </a:rPr>
              <a:t>Accuracy of model is determined during training and might change over time because of the data drift</a:t>
            </a:r>
            <a:endParaRPr sz="1961" kern="0" dirty="0">
              <a:solidFill>
                <a:srgbClr val="1A1A1A"/>
              </a:solidFill>
              <a:latin typeface="Quattrocento Sans"/>
              <a:ea typeface="Quattrocento Sans"/>
              <a:cs typeface="Quattrocento Sans"/>
              <a:sym typeface="Quattrocento Sans"/>
            </a:endParaRPr>
          </a:p>
          <a:p>
            <a:pPr marL="1344579" lvl="2" indent="-361044" defTabSz="896386" eaLnBrk="1" fontAlgn="auto" hangingPunct="1">
              <a:spcBef>
                <a:spcPts val="490"/>
              </a:spcBef>
              <a:spcAft>
                <a:spcPts val="0"/>
              </a:spcAft>
              <a:buClr>
                <a:srgbClr val="1A1A1A"/>
              </a:buClr>
              <a:buSzPts val="2200"/>
              <a:buFont typeface="Noto Sans Symbols"/>
              <a:buChar char="•"/>
            </a:pPr>
            <a:r>
              <a:rPr lang="en-US" sz="2353" kern="0" dirty="0">
                <a:solidFill>
                  <a:srgbClr val="002050">
                    <a:lumMod val="50000"/>
                    <a:lumOff val="50000"/>
                  </a:srgbClr>
                </a:solidFill>
                <a:latin typeface="Quattrocento Sans"/>
                <a:ea typeface="Quattrocento Sans"/>
                <a:cs typeface="Quattrocento Sans"/>
                <a:sym typeface="Quattrocento Sans"/>
              </a:rPr>
              <a:t>Determine</a:t>
            </a:r>
            <a:r>
              <a:rPr lang="en-US" sz="2353" kern="0" dirty="0">
                <a:solidFill>
                  <a:srgbClr val="1A1A1A"/>
                </a:solidFill>
                <a:latin typeface="Quattrocento Sans"/>
                <a:ea typeface="Quattrocento Sans"/>
                <a:cs typeface="Quattrocento Sans"/>
                <a:sym typeface="Quattrocento Sans"/>
              </a:rPr>
              <a:t> the value of the </a:t>
            </a:r>
            <a:r>
              <a:rPr lang="en-US" sz="2353" kern="0" dirty="0">
                <a:solidFill>
                  <a:srgbClr val="002050">
                    <a:lumMod val="50000"/>
                    <a:lumOff val="50000"/>
                  </a:srgbClr>
                </a:solidFill>
                <a:latin typeface="Quattrocento Sans"/>
                <a:ea typeface="Quattrocento Sans"/>
                <a:cs typeface="Quattrocento Sans"/>
                <a:sym typeface="Quattrocento Sans"/>
              </a:rPr>
              <a:t>trained model</a:t>
            </a:r>
            <a:r>
              <a:rPr lang="en-US" sz="2353" kern="0" dirty="0">
                <a:solidFill>
                  <a:srgbClr val="1A1A1A"/>
                </a:solidFill>
                <a:latin typeface="Quattrocento Sans"/>
                <a:ea typeface="Quattrocento Sans"/>
                <a:cs typeface="Quattrocento Sans"/>
                <a:sym typeface="Quattrocento Sans"/>
              </a:rPr>
              <a:t>, decide if it should be deployed</a:t>
            </a:r>
            <a:endParaRPr sz="2843" kern="0" dirty="0">
              <a:solidFill>
                <a:srgbClr val="1A1A1A"/>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87"/>
          <p:cNvSpPr txBox="1">
            <a:spLocks noGrp="1"/>
          </p:cNvSpPr>
          <p:nvPr>
            <p:ph type="title"/>
          </p:nvPr>
        </p:nvSpPr>
        <p:spPr>
          <a:xfrm>
            <a:off x="399676" y="2158773"/>
            <a:ext cx="11653523" cy="1270229"/>
          </a:xfrm>
          <a:prstGeom prst="rect">
            <a:avLst/>
          </a:prstGeom>
          <a:noFill/>
          <a:ln>
            <a:noFill/>
          </a:ln>
        </p:spPr>
        <p:txBody>
          <a:bodyPr spcFirstLastPara="1" wrap="square" lIns="0" tIns="91417" rIns="0" bIns="91417" anchor="t" anchorCtr="0">
            <a:noAutofit/>
          </a:bodyPr>
          <a:lstStyle/>
          <a:p>
            <a:pPr>
              <a:buSzPts val="7100"/>
            </a:pPr>
            <a:r>
              <a:rPr lang="en-US"/>
              <a:t>Model Lifecycle Management</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0D37CC-2E52-A778-FD58-4A1D12BB235F}"/>
              </a:ext>
            </a:extLst>
          </p:cNvPr>
          <p:cNvSpPr>
            <a:spLocks noGrp="1"/>
          </p:cNvSpPr>
          <p:nvPr>
            <p:ph type="title"/>
          </p:nvPr>
        </p:nvSpPr>
        <p:spPr>
          <a:xfrm>
            <a:off x="3456939" y="2211172"/>
            <a:ext cx="5610861" cy="1796217"/>
          </a:xfrm>
        </p:spPr>
        <p:txBody>
          <a:bodyPr/>
          <a:lstStyle/>
          <a:p>
            <a:r>
              <a:rPr lang="en-US"/>
              <a:t>DevSecOps</a:t>
            </a:r>
            <a:endParaRPr lang="en-US" dirty="0"/>
          </a:p>
        </p:txBody>
      </p:sp>
    </p:spTree>
    <p:extLst>
      <p:ext uri="{BB962C8B-B14F-4D97-AF65-F5344CB8AC3E}">
        <p14:creationId xmlns:p14="http://schemas.microsoft.com/office/powerpoint/2010/main" val="37270764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88"/>
          <p:cNvSpPr txBox="1">
            <a:spLocks noGrp="1"/>
          </p:cNvSpPr>
          <p:nvPr>
            <p:ph type="title"/>
          </p:nvPr>
        </p:nvSpPr>
        <p:spPr>
          <a:xfrm>
            <a:off x="426425" y="302995"/>
            <a:ext cx="11336186" cy="757902"/>
          </a:xfrm>
          <a:prstGeom prst="rect">
            <a:avLst/>
          </a:prstGeom>
          <a:noFill/>
          <a:ln>
            <a:noFill/>
          </a:ln>
        </p:spPr>
        <p:txBody>
          <a:bodyPr spcFirstLastPara="1" wrap="square" lIns="0" tIns="164575" rIns="0" bIns="0" anchor="t" anchorCtr="0">
            <a:noAutofit/>
          </a:bodyPr>
          <a:lstStyle/>
          <a:p>
            <a:r>
              <a:rPr lang="en-US" sz="5294">
                <a:latin typeface="Calibri"/>
                <a:ea typeface="Calibri"/>
                <a:cs typeface="Calibri"/>
                <a:sym typeface="Calibri"/>
              </a:rPr>
              <a:t>Building your own AI models</a:t>
            </a:r>
            <a:endParaRPr sz="5294">
              <a:latin typeface="Calibri"/>
              <a:ea typeface="Calibri"/>
              <a:cs typeface="Calibri"/>
              <a:sym typeface="Calibri"/>
            </a:endParaRPr>
          </a:p>
        </p:txBody>
      </p:sp>
      <p:sp>
        <p:nvSpPr>
          <p:cNvPr id="422" name="Google Shape;422;p88"/>
          <p:cNvSpPr txBox="1">
            <a:spLocks noGrp="1"/>
          </p:cNvSpPr>
          <p:nvPr>
            <p:ph type="body" idx="1"/>
          </p:nvPr>
        </p:nvSpPr>
        <p:spPr>
          <a:xfrm>
            <a:off x="584210" y="1327353"/>
            <a:ext cx="11339715" cy="271457"/>
          </a:xfrm>
          <a:prstGeom prst="rect">
            <a:avLst/>
          </a:prstGeom>
          <a:noFill/>
          <a:ln>
            <a:noFill/>
          </a:ln>
        </p:spPr>
        <p:txBody>
          <a:bodyPr spcFirstLastPara="1" wrap="square" lIns="0" tIns="0" rIns="0" bIns="0" anchor="t" anchorCtr="0">
            <a:noAutofit/>
          </a:bodyPr>
          <a:lstStyle/>
          <a:p>
            <a:pPr marL="0" indent="0">
              <a:buSzPts val="1700"/>
            </a:pPr>
            <a:r>
              <a:rPr lang="en-US" sz="2451"/>
              <a:t>Transforming data into intelligence</a:t>
            </a:r>
            <a:endParaRPr sz="2451"/>
          </a:p>
        </p:txBody>
      </p:sp>
      <p:sp>
        <p:nvSpPr>
          <p:cNvPr id="423" name="Google Shape;423;p88"/>
          <p:cNvSpPr/>
          <p:nvPr/>
        </p:nvSpPr>
        <p:spPr>
          <a:xfrm>
            <a:off x="1135110" y="4704980"/>
            <a:ext cx="1777556" cy="422331"/>
          </a:xfrm>
          <a:prstGeom prst="rect">
            <a:avLst/>
          </a:prstGeom>
          <a:noFill/>
          <a:ln>
            <a:noFill/>
          </a:ln>
        </p:spPr>
        <p:txBody>
          <a:bodyPr spcFirstLastPara="1" wrap="square" lIns="91417" tIns="45708" rIns="91417" bIns="45708" anchor="t" anchorCtr="0">
            <a:noAutofit/>
          </a:bodyPr>
          <a:lstStyle/>
          <a:p>
            <a:pPr algn="ctr" defTabSz="896386" eaLnBrk="1" fontAlgn="auto" hangingPunct="1">
              <a:spcBef>
                <a:spcPts val="0"/>
              </a:spcBef>
              <a:spcAft>
                <a:spcPts val="0"/>
              </a:spcAft>
              <a:buClr>
                <a:srgbClr val="000000"/>
              </a:buClr>
              <a:buSzPts val="2200"/>
            </a:pPr>
            <a:r>
              <a:rPr lang="en-US" sz="2157" kern="0">
                <a:solidFill>
                  <a:srgbClr val="0078D4"/>
                </a:solidFill>
                <a:latin typeface="Quattrocento Sans"/>
                <a:ea typeface="Quattrocento Sans"/>
                <a:cs typeface="Quattrocento Sans"/>
                <a:sym typeface="Quattrocento Sans"/>
              </a:rPr>
              <a:t>Prepare data</a:t>
            </a:r>
            <a:endParaRPr sz="1372" kern="0">
              <a:latin typeface="Arial"/>
              <a:ea typeface="Arial"/>
              <a:cs typeface="Arial"/>
              <a:sym typeface="Arial"/>
            </a:endParaRPr>
          </a:p>
        </p:txBody>
      </p:sp>
      <p:sp>
        <p:nvSpPr>
          <p:cNvPr id="424" name="Google Shape;424;p88"/>
          <p:cNvSpPr/>
          <p:nvPr/>
        </p:nvSpPr>
        <p:spPr>
          <a:xfrm>
            <a:off x="4989206" y="4704980"/>
            <a:ext cx="2025779" cy="422331"/>
          </a:xfrm>
          <a:prstGeom prst="rect">
            <a:avLst/>
          </a:prstGeom>
          <a:noFill/>
          <a:ln>
            <a:noFill/>
          </a:ln>
        </p:spPr>
        <p:txBody>
          <a:bodyPr spcFirstLastPara="1" wrap="square" lIns="91417" tIns="45708" rIns="91417" bIns="45708" anchor="t" anchorCtr="0">
            <a:noAutofit/>
          </a:bodyPr>
          <a:lstStyle/>
          <a:p>
            <a:pPr algn="ctr" defTabSz="896386" eaLnBrk="1" fontAlgn="auto" hangingPunct="1">
              <a:spcBef>
                <a:spcPts val="0"/>
              </a:spcBef>
              <a:spcAft>
                <a:spcPts val="0"/>
              </a:spcAft>
              <a:buClr>
                <a:srgbClr val="000000"/>
              </a:buClr>
              <a:buSzPts val="2200"/>
            </a:pPr>
            <a:r>
              <a:rPr lang="en-US" sz="2157" kern="0">
                <a:solidFill>
                  <a:srgbClr val="0078D4"/>
                </a:solidFill>
                <a:latin typeface="Quattrocento Sans"/>
                <a:ea typeface="Quattrocento Sans"/>
                <a:cs typeface="Quattrocento Sans"/>
                <a:sym typeface="Quattrocento Sans"/>
              </a:rPr>
              <a:t>Build and train</a:t>
            </a:r>
            <a:endParaRPr sz="1372" kern="0">
              <a:latin typeface="Arial"/>
              <a:ea typeface="Arial"/>
              <a:cs typeface="Arial"/>
              <a:sym typeface="Arial"/>
            </a:endParaRPr>
          </a:p>
        </p:txBody>
      </p:sp>
      <p:sp>
        <p:nvSpPr>
          <p:cNvPr id="425" name="Google Shape;425;p88"/>
          <p:cNvSpPr/>
          <p:nvPr/>
        </p:nvSpPr>
        <p:spPr>
          <a:xfrm>
            <a:off x="9468437" y="4704980"/>
            <a:ext cx="1070534" cy="422331"/>
          </a:xfrm>
          <a:prstGeom prst="rect">
            <a:avLst/>
          </a:prstGeom>
          <a:noFill/>
          <a:ln>
            <a:noFill/>
          </a:ln>
        </p:spPr>
        <p:txBody>
          <a:bodyPr spcFirstLastPara="1" wrap="square" lIns="91417" tIns="45708" rIns="91417" bIns="45708" anchor="t" anchorCtr="0">
            <a:noAutofit/>
          </a:bodyPr>
          <a:lstStyle/>
          <a:p>
            <a:pPr algn="ctr" defTabSz="896386" eaLnBrk="1" fontAlgn="auto" hangingPunct="1">
              <a:spcBef>
                <a:spcPts val="0"/>
              </a:spcBef>
              <a:spcAft>
                <a:spcPts val="0"/>
              </a:spcAft>
              <a:buClr>
                <a:srgbClr val="000000"/>
              </a:buClr>
              <a:buSzPts val="2200"/>
            </a:pPr>
            <a:r>
              <a:rPr lang="en-US" sz="2157" kern="0">
                <a:solidFill>
                  <a:srgbClr val="0078D4"/>
                </a:solidFill>
                <a:latin typeface="Quattrocento Sans"/>
                <a:ea typeface="Quattrocento Sans"/>
                <a:cs typeface="Quattrocento Sans"/>
                <a:sym typeface="Quattrocento Sans"/>
              </a:rPr>
              <a:t>Deploy</a:t>
            </a:r>
            <a:endParaRPr sz="1372" kern="0">
              <a:latin typeface="Arial"/>
              <a:ea typeface="Arial"/>
              <a:cs typeface="Arial"/>
              <a:sym typeface="Arial"/>
            </a:endParaRPr>
          </a:p>
        </p:txBody>
      </p:sp>
      <p:grpSp>
        <p:nvGrpSpPr>
          <p:cNvPr id="426" name="Google Shape;426;p88"/>
          <p:cNvGrpSpPr/>
          <p:nvPr/>
        </p:nvGrpSpPr>
        <p:grpSpPr>
          <a:xfrm>
            <a:off x="9012965" y="2581342"/>
            <a:ext cx="1981445" cy="1637651"/>
            <a:chOff x="9524460" y="2632636"/>
            <a:chExt cx="2021177" cy="1670823"/>
          </a:xfrm>
        </p:grpSpPr>
        <p:sp>
          <p:nvSpPr>
            <p:cNvPr id="427" name="Google Shape;427;p88"/>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900"/>
              </a:pPr>
              <a:endParaRPr sz="882" kern="0">
                <a:solidFill>
                  <a:srgbClr val="505050"/>
                </a:solidFill>
                <a:latin typeface="Quattrocento Sans"/>
                <a:ea typeface="Quattrocento Sans"/>
                <a:cs typeface="Quattrocento Sans"/>
                <a:sym typeface="Quattrocento Sans"/>
              </a:endParaRPr>
            </a:p>
          </p:txBody>
        </p:sp>
        <p:sp>
          <p:nvSpPr>
            <p:cNvPr id="428" name="Google Shape;428;p88"/>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900"/>
              </a:pPr>
              <a:endParaRPr sz="882" kern="0">
                <a:solidFill>
                  <a:srgbClr val="505050"/>
                </a:solidFill>
                <a:latin typeface="Quattrocento Sans"/>
                <a:ea typeface="Quattrocento Sans"/>
                <a:cs typeface="Quattrocento Sans"/>
                <a:sym typeface="Quattrocento Sans"/>
              </a:endParaRPr>
            </a:p>
          </p:txBody>
        </p:sp>
        <p:sp>
          <p:nvSpPr>
            <p:cNvPr id="429" name="Google Shape;429;p88"/>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900"/>
              </a:pPr>
              <a:endParaRPr sz="882" kern="0">
                <a:solidFill>
                  <a:srgbClr val="505050"/>
                </a:solidFill>
                <a:latin typeface="Quattrocento Sans"/>
                <a:ea typeface="Quattrocento Sans"/>
                <a:cs typeface="Quattrocento Sans"/>
                <a:sym typeface="Quattrocento Sans"/>
              </a:endParaRPr>
            </a:p>
          </p:txBody>
        </p:sp>
      </p:grpSp>
      <p:grpSp>
        <p:nvGrpSpPr>
          <p:cNvPr id="430" name="Google Shape;430;p88"/>
          <p:cNvGrpSpPr/>
          <p:nvPr/>
        </p:nvGrpSpPr>
        <p:grpSpPr>
          <a:xfrm>
            <a:off x="1144939" y="2677616"/>
            <a:ext cx="1757873" cy="1650518"/>
            <a:chOff x="1239398" y="2531824"/>
            <a:chExt cx="1793122" cy="1683951"/>
          </a:xfrm>
        </p:grpSpPr>
        <p:grpSp>
          <p:nvGrpSpPr>
            <p:cNvPr id="431" name="Google Shape;431;p88"/>
            <p:cNvGrpSpPr/>
            <p:nvPr/>
          </p:nvGrpSpPr>
          <p:grpSpPr>
            <a:xfrm>
              <a:off x="1239398" y="2531824"/>
              <a:ext cx="523183" cy="1683951"/>
              <a:chOff x="1395310" y="3332039"/>
              <a:chExt cx="431100" cy="1387567"/>
            </a:xfrm>
          </p:grpSpPr>
          <p:sp>
            <p:nvSpPr>
              <p:cNvPr id="432" name="Google Shape;432;p88"/>
              <p:cNvSpPr/>
              <p:nvPr/>
            </p:nvSpPr>
            <p:spPr>
              <a:xfrm>
                <a:off x="1395310" y="3332039"/>
                <a:ext cx="431100" cy="371400"/>
              </a:xfrm>
              <a:prstGeom prst="triangle">
                <a:avLst>
                  <a:gd name="adj" fmla="val 50000"/>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33" name="Google Shape;433;p88"/>
              <p:cNvSpPr/>
              <p:nvPr/>
            </p:nvSpPr>
            <p:spPr>
              <a:xfrm>
                <a:off x="1438477" y="3855311"/>
                <a:ext cx="344700" cy="3447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34" name="Google Shape;434;p88"/>
              <p:cNvSpPr/>
              <p:nvPr/>
            </p:nvSpPr>
            <p:spPr>
              <a:xfrm>
                <a:off x="1413641" y="4325406"/>
                <a:ext cx="394200" cy="3942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r>
                  <a:rPr lang="en-US" sz="2353" kern="0">
                    <a:solidFill>
                      <a:srgbClr val="FFFFFF"/>
                    </a:solidFill>
                    <a:latin typeface="Quattrocento Sans"/>
                    <a:ea typeface="Quattrocento Sans"/>
                    <a:cs typeface="Quattrocento Sans"/>
                    <a:sym typeface="Quattrocento Sans"/>
                  </a:rPr>
                  <a:t> </a:t>
                </a:r>
                <a:endParaRPr sz="1372" kern="0">
                  <a:latin typeface="Arial"/>
                  <a:ea typeface="Arial"/>
                  <a:cs typeface="Arial"/>
                  <a:sym typeface="Arial"/>
                </a:endParaRPr>
              </a:p>
            </p:txBody>
          </p:sp>
        </p:grpSp>
        <p:grpSp>
          <p:nvGrpSpPr>
            <p:cNvPr id="435" name="Google Shape;435;p88"/>
            <p:cNvGrpSpPr/>
            <p:nvPr/>
          </p:nvGrpSpPr>
          <p:grpSpPr>
            <a:xfrm>
              <a:off x="1874367" y="2531824"/>
              <a:ext cx="523183" cy="1683951"/>
              <a:chOff x="1395310" y="3332039"/>
              <a:chExt cx="431100" cy="1387567"/>
            </a:xfrm>
          </p:grpSpPr>
          <p:sp>
            <p:nvSpPr>
              <p:cNvPr id="436" name="Google Shape;436;p88"/>
              <p:cNvSpPr/>
              <p:nvPr/>
            </p:nvSpPr>
            <p:spPr>
              <a:xfrm>
                <a:off x="1395310" y="3332039"/>
                <a:ext cx="431100" cy="371400"/>
              </a:xfrm>
              <a:prstGeom prst="triangle">
                <a:avLst>
                  <a:gd name="adj" fmla="val 50000"/>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37" name="Google Shape;437;p88"/>
              <p:cNvSpPr/>
              <p:nvPr/>
            </p:nvSpPr>
            <p:spPr>
              <a:xfrm>
                <a:off x="1438477" y="3855311"/>
                <a:ext cx="344700" cy="3447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38" name="Google Shape;438;p88"/>
              <p:cNvSpPr/>
              <p:nvPr/>
            </p:nvSpPr>
            <p:spPr>
              <a:xfrm>
                <a:off x="1413641" y="4325406"/>
                <a:ext cx="394200" cy="3942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r>
                  <a:rPr lang="en-US" sz="2353" kern="0">
                    <a:solidFill>
                      <a:srgbClr val="FFFFFF"/>
                    </a:solidFill>
                    <a:latin typeface="Quattrocento Sans"/>
                    <a:ea typeface="Quattrocento Sans"/>
                    <a:cs typeface="Quattrocento Sans"/>
                    <a:sym typeface="Quattrocento Sans"/>
                  </a:rPr>
                  <a:t> </a:t>
                </a:r>
                <a:endParaRPr sz="1372" kern="0">
                  <a:latin typeface="Arial"/>
                  <a:ea typeface="Arial"/>
                  <a:cs typeface="Arial"/>
                  <a:sym typeface="Arial"/>
                </a:endParaRPr>
              </a:p>
            </p:txBody>
          </p:sp>
        </p:grpSp>
        <p:grpSp>
          <p:nvGrpSpPr>
            <p:cNvPr id="439" name="Google Shape;439;p88"/>
            <p:cNvGrpSpPr/>
            <p:nvPr/>
          </p:nvGrpSpPr>
          <p:grpSpPr>
            <a:xfrm>
              <a:off x="2509337" y="2531824"/>
              <a:ext cx="523183" cy="1683951"/>
              <a:chOff x="1395310" y="3332039"/>
              <a:chExt cx="431100" cy="1387567"/>
            </a:xfrm>
          </p:grpSpPr>
          <p:sp>
            <p:nvSpPr>
              <p:cNvPr id="440" name="Google Shape;440;p88"/>
              <p:cNvSpPr/>
              <p:nvPr/>
            </p:nvSpPr>
            <p:spPr>
              <a:xfrm>
                <a:off x="1395310" y="3332039"/>
                <a:ext cx="431100" cy="371400"/>
              </a:xfrm>
              <a:prstGeom prst="triangle">
                <a:avLst>
                  <a:gd name="adj" fmla="val 50000"/>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41" name="Google Shape;441;p88"/>
              <p:cNvSpPr/>
              <p:nvPr/>
            </p:nvSpPr>
            <p:spPr>
              <a:xfrm>
                <a:off x="1438477" y="3855311"/>
                <a:ext cx="344700" cy="3447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442" name="Google Shape;442;p88"/>
              <p:cNvSpPr/>
              <p:nvPr/>
            </p:nvSpPr>
            <p:spPr>
              <a:xfrm>
                <a:off x="1413641" y="4325406"/>
                <a:ext cx="394200" cy="3942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182834" tIns="146267" rIns="182834" bIns="146267" anchor="t" anchorCtr="0">
                <a:noAutofit/>
              </a:bodyPr>
              <a:lstStyle/>
              <a:p>
                <a:pPr algn="ctr" defTabSz="896386" eaLnBrk="1" fontAlgn="auto" hangingPunct="1">
                  <a:lnSpc>
                    <a:spcPct val="90000"/>
                  </a:lnSpc>
                  <a:spcBef>
                    <a:spcPts val="0"/>
                  </a:spcBef>
                  <a:spcAft>
                    <a:spcPts val="0"/>
                  </a:spcAft>
                  <a:buClr>
                    <a:srgbClr val="000000"/>
                  </a:buClr>
                  <a:buSzPts val="2400"/>
                </a:pPr>
                <a:r>
                  <a:rPr lang="en-US" sz="2353" kern="0">
                    <a:solidFill>
                      <a:srgbClr val="FFFFFF"/>
                    </a:solidFill>
                    <a:latin typeface="Quattrocento Sans"/>
                    <a:ea typeface="Quattrocento Sans"/>
                    <a:cs typeface="Quattrocento Sans"/>
                    <a:sym typeface="Quattrocento Sans"/>
                  </a:rPr>
                  <a:t> </a:t>
                </a:r>
                <a:endParaRPr sz="1372" kern="0">
                  <a:latin typeface="Arial"/>
                  <a:ea typeface="Arial"/>
                  <a:cs typeface="Arial"/>
                  <a:sym typeface="Arial"/>
                </a:endParaRPr>
              </a:p>
            </p:txBody>
          </p:sp>
        </p:grpSp>
      </p:grpSp>
      <p:grpSp>
        <p:nvGrpSpPr>
          <p:cNvPr id="443" name="Google Shape;443;p88"/>
          <p:cNvGrpSpPr/>
          <p:nvPr/>
        </p:nvGrpSpPr>
        <p:grpSpPr>
          <a:xfrm>
            <a:off x="4848923" y="2491702"/>
            <a:ext cx="2300460" cy="1998774"/>
            <a:chOff x="4986940" y="2541180"/>
            <a:chExt cx="2346589" cy="2039262"/>
          </a:xfrm>
        </p:grpSpPr>
        <p:cxnSp>
          <p:nvCxnSpPr>
            <p:cNvPr id="444" name="Google Shape;444;p88"/>
            <p:cNvCxnSpPr/>
            <p:nvPr/>
          </p:nvCxnSpPr>
          <p:spPr>
            <a:xfrm>
              <a:off x="6005770" y="3401735"/>
              <a:ext cx="0" cy="0"/>
            </a:xfrm>
            <a:prstGeom prst="straightConnector1">
              <a:avLst/>
            </a:prstGeom>
            <a:noFill/>
            <a:ln w="19050" cap="flat" cmpd="sng">
              <a:solidFill>
                <a:schemeClr val="dk2"/>
              </a:solidFill>
              <a:prstDash val="solid"/>
              <a:miter lim="800000"/>
              <a:headEnd type="none" w="sm" len="sm"/>
              <a:tailEnd type="none" w="sm" len="sm"/>
            </a:ln>
          </p:spPr>
        </p:cxnSp>
        <p:grpSp>
          <p:nvGrpSpPr>
            <p:cNvPr id="445" name="Google Shape;445;p88"/>
            <p:cNvGrpSpPr/>
            <p:nvPr/>
          </p:nvGrpSpPr>
          <p:grpSpPr>
            <a:xfrm>
              <a:off x="5712421" y="3055202"/>
              <a:ext cx="1007365" cy="1097309"/>
              <a:chOff x="3861" y="4291602"/>
              <a:chExt cx="112" cy="244433"/>
            </a:xfrm>
          </p:grpSpPr>
          <p:sp>
            <p:nvSpPr>
              <p:cNvPr id="446" name="Google Shape;446;p88"/>
              <p:cNvSpPr/>
              <p:nvPr/>
            </p:nvSpPr>
            <p:spPr>
              <a:xfrm>
                <a:off x="3861" y="4291602"/>
                <a:ext cx="112" cy="244433"/>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cmpd="sng">
                <a:solidFill>
                  <a:schemeClr val="dk2"/>
                </a:solidFill>
                <a:prstDash val="solid"/>
                <a:miter lim="800000"/>
                <a:headEnd type="none" w="sm" len="sm"/>
                <a:tailEnd type="none" w="sm" len="sm"/>
              </a:ln>
            </p:spPr>
            <p:txBody>
              <a:bodyPr spcFirstLastPara="1" wrap="square" lIns="87863" tIns="43919" rIns="87863" bIns="43919" anchor="t" anchorCtr="0">
                <a:noAutofit/>
              </a:bodyPr>
              <a:lstStyle/>
              <a:p>
                <a:pPr defTabSz="896386" eaLnBrk="1" fontAlgn="auto" hangingPunct="1">
                  <a:spcBef>
                    <a:spcPts val="0"/>
                  </a:spcBef>
                  <a:spcAft>
                    <a:spcPts val="0"/>
                  </a:spcAft>
                  <a:buClr>
                    <a:srgbClr val="000000"/>
                  </a:buClr>
                  <a:buSzPts val="1800"/>
                </a:pPr>
                <a:endParaRPr sz="1765" kern="0">
                  <a:solidFill>
                    <a:srgbClr val="353535"/>
                  </a:solidFill>
                  <a:latin typeface="Quattrocento Sans"/>
                  <a:ea typeface="Quattrocento Sans"/>
                  <a:cs typeface="Quattrocento Sans"/>
                  <a:sym typeface="Quattrocento Sans"/>
                </a:endParaRPr>
              </a:p>
            </p:txBody>
          </p:sp>
          <p:cxnSp>
            <p:nvCxnSpPr>
              <p:cNvPr id="447" name="Google Shape;447;p88"/>
              <p:cNvCxnSpPr/>
              <p:nvPr/>
            </p:nvCxnSpPr>
            <p:spPr>
              <a:xfrm>
                <a:off x="3874" y="4469918"/>
                <a:ext cx="0" cy="0"/>
              </a:xfrm>
              <a:prstGeom prst="straightConnector1">
                <a:avLst/>
              </a:prstGeom>
              <a:noFill/>
              <a:ln w="19050" cap="flat" cmpd="sng">
                <a:solidFill>
                  <a:schemeClr val="dk2"/>
                </a:solidFill>
                <a:prstDash val="solid"/>
                <a:miter lim="800000"/>
                <a:headEnd type="none" w="sm" len="sm"/>
                <a:tailEnd type="none" w="sm" len="sm"/>
              </a:ln>
            </p:spPr>
          </p:cxnSp>
          <p:cxnSp>
            <p:nvCxnSpPr>
              <p:cNvPr id="448" name="Google Shape;448;p88"/>
              <p:cNvCxnSpPr/>
              <p:nvPr/>
            </p:nvCxnSpPr>
            <p:spPr>
              <a:xfrm>
                <a:off x="3923" y="4335680"/>
                <a:ext cx="0" cy="0"/>
              </a:xfrm>
              <a:prstGeom prst="straightConnector1">
                <a:avLst/>
              </a:prstGeom>
              <a:noFill/>
              <a:ln w="19050" cap="flat" cmpd="sng">
                <a:solidFill>
                  <a:schemeClr val="dk2"/>
                </a:solidFill>
                <a:prstDash val="solid"/>
                <a:miter lim="800000"/>
                <a:headEnd type="none" w="sm" len="sm"/>
                <a:tailEnd type="none" w="sm" len="sm"/>
              </a:ln>
            </p:spPr>
          </p:cxnSp>
          <p:cxnSp>
            <p:nvCxnSpPr>
              <p:cNvPr id="449" name="Google Shape;449;p88"/>
              <p:cNvCxnSpPr/>
              <p:nvPr/>
            </p:nvCxnSpPr>
            <p:spPr>
              <a:xfrm>
                <a:off x="3923" y="4379758"/>
                <a:ext cx="0" cy="0"/>
              </a:xfrm>
              <a:prstGeom prst="straightConnector1">
                <a:avLst/>
              </a:prstGeom>
              <a:noFill/>
              <a:ln w="19050" cap="flat" cmpd="sng">
                <a:solidFill>
                  <a:schemeClr val="dk2"/>
                </a:solidFill>
                <a:prstDash val="solid"/>
                <a:miter lim="800000"/>
                <a:headEnd type="none" w="sm" len="sm"/>
                <a:tailEnd type="none" w="sm" len="sm"/>
              </a:ln>
            </p:spPr>
          </p:cxnSp>
          <p:cxnSp>
            <p:nvCxnSpPr>
              <p:cNvPr id="450" name="Google Shape;450;p88"/>
              <p:cNvCxnSpPr/>
              <p:nvPr/>
            </p:nvCxnSpPr>
            <p:spPr>
              <a:xfrm>
                <a:off x="3923" y="4425840"/>
                <a:ext cx="0" cy="0"/>
              </a:xfrm>
              <a:prstGeom prst="straightConnector1">
                <a:avLst/>
              </a:prstGeom>
              <a:noFill/>
              <a:ln w="19050" cap="flat" cmpd="sng">
                <a:solidFill>
                  <a:schemeClr val="dk2"/>
                </a:solidFill>
                <a:prstDash val="solid"/>
                <a:miter lim="800000"/>
                <a:headEnd type="none" w="sm" len="sm"/>
                <a:tailEnd type="none" w="sm" len="sm"/>
              </a:ln>
            </p:spPr>
          </p:cxnSp>
          <p:cxnSp>
            <p:nvCxnSpPr>
              <p:cNvPr id="451" name="Google Shape;451;p88"/>
              <p:cNvCxnSpPr/>
              <p:nvPr/>
            </p:nvCxnSpPr>
            <p:spPr>
              <a:xfrm>
                <a:off x="3883" y="4291602"/>
                <a:ext cx="0" cy="0"/>
              </a:xfrm>
              <a:prstGeom prst="straightConnector1">
                <a:avLst/>
              </a:prstGeom>
              <a:noFill/>
              <a:ln w="19050" cap="flat" cmpd="sng">
                <a:solidFill>
                  <a:schemeClr val="dk2"/>
                </a:solidFill>
                <a:prstDash val="solid"/>
                <a:miter lim="800000"/>
                <a:headEnd type="none" w="sm" len="sm"/>
                <a:tailEnd type="none" w="sm" len="sm"/>
              </a:ln>
            </p:spPr>
          </p:cxnSp>
        </p:grpSp>
        <p:grpSp>
          <p:nvGrpSpPr>
            <p:cNvPr id="452" name="Google Shape;452;p88"/>
            <p:cNvGrpSpPr/>
            <p:nvPr/>
          </p:nvGrpSpPr>
          <p:grpSpPr>
            <a:xfrm>
              <a:off x="5358989" y="2541180"/>
              <a:ext cx="1974541" cy="1799716"/>
              <a:chOff x="4723382" y="2415376"/>
              <a:chExt cx="2374103" cy="2163900"/>
            </a:xfrm>
          </p:grpSpPr>
          <p:sp>
            <p:nvSpPr>
              <p:cNvPr id="453" name="Google Shape;453;p88"/>
              <p:cNvSpPr/>
              <p:nvPr/>
            </p:nvSpPr>
            <p:spPr>
              <a:xfrm rot="-5400000">
                <a:off x="6785060" y="3189956"/>
                <a:ext cx="201294" cy="423556"/>
              </a:xfrm>
              <a:custGeom>
                <a:avLst/>
                <a:gdLst/>
                <a:ahLst/>
                <a:cxnLst/>
                <a:rect l="l" t="t" r="r" b="b"/>
                <a:pathLst>
                  <a:path w="48" h="101" extrusionOk="0">
                    <a:moveTo>
                      <a:pt x="48" y="0"/>
                    </a:moveTo>
                    <a:lnTo>
                      <a:pt x="0" y="50"/>
                    </a:lnTo>
                    <a:lnTo>
                      <a:pt x="48" y="101"/>
                    </a:lnTo>
                  </a:path>
                </a:pathLst>
              </a:custGeom>
              <a:noFill/>
              <a:ln w="1905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454" name="Google Shape;454;p88"/>
              <p:cNvSpPr/>
              <p:nvPr/>
            </p:nvSpPr>
            <p:spPr>
              <a:xfrm>
                <a:off x="4723382" y="2415376"/>
                <a:ext cx="2163900" cy="2163900"/>
              </a:xfrm>
              <a:prstGeom prst="arc">
                <a:avLst>
                  <a:gd name="adj1" fmla="val 15775537"/>
                  <a:gd name="adj2" fmla="val 0"/>
                </a:avLst>
              </a:prstGeom>
              <a:noFill/>
              <a:ln w="19050" cap="flat" cmpd="sng">
                <a:solidFill>
                  <a:schemeClr val="dk2"/>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latin typeface="Quattrocento Sans"/>
                  <a:ea typeface="Quattrocento Sans"/>
                  <a:cs typeface="Quattrocento Sans"/>
                  <a:sym typeface="Quattrocento Sans"/>
                </a:endParaRPr>
              </a:p>
            </p:txBody>
          </p:sp>
        </p:grpSp>
        <p:grpSp>
          <p:nvGrpSpPr>
            <p:cNvPr id="455" name="Google Shape;455;p88"/>
            <p:cNvGrpSpPr/>
            <p:nvPr/>
          </p:nvGrpSpPr>
          <p:grpSpPr>
            <a:xfrm rot="10800000">
              <a:off x="4986940" y="2780726"/>
              <a:ext cx="1974541" cy="1799716"/>
              <a:chOff x="4723382" y="2415376"/>
              <a:chExt cx="2374103" cy="2163900"/>
            </a:xfrm>
          </p:grpSpPr>
          <p:sp>
            <p:nvSpPr>
              <p:cNvPr id="456" name="Google Shape;456;p88"/>
              <p:cNvSpPr/>
              <p:nvPr/>
            </p:nvSpPr>
            <p:spPr>
              <a:xfrm rot="-5400000">
                <a:off x="6785060" y="3189956"/>
                <a:ext cx="201294" cy="423556"/>
              </a:xfrm>
              <a:custGeom>
                <a:avLst/>
                <a:gdLst/>
                <a:ahLst/>
                <a:cxnLst/>
                <a:rect l="l" t="t" r="r" b="b"/>
                <a:pathLst>
                  <a:path w="48" h="101" extrusionOk="0">
                    <a:moveTo>
                      <a:pt x="48" y="0"/>
                    </a:moveTo>
                    <a:lnTo>
                      <a:pt x="0" y="50"/>
                    </a:lnTo>
                    <a:lnTo>
                      <a:pt x="48" y="101"/>
                    </a:lnTo>
                  </a:path>
                </a:pathLst>
              </a:custGeom>
              <a:noFill/>
              <a:ln w="1905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457" name="Google Shape;457;p88"/>
              <p:cNvSpPr/>
              <p:nvPr/>
            </p:nvSpPr>
            <p:spPr>
              <a:xfrm>
                <a:off x="4723382" y="2415376"/>
                <a:ext cx="2163900" cy="2163900"/>
              </a:xfrm>
              <a:prstGeom prst="arc">
                <a:avLst>
                  <a:gd name="adj1" fmla="val 15775537"/>
                  <a:gd name="adj2" fmla="val 0"/>
                </a:avLst>
              </a:prstGeom>
              <a:noFill/>
              <a:ln w="19050" cap="flat" cmpd="sng">
                <a:solidFill>
                  <a:schemeClr val="dk2"/>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latin typeface="Quattrocento Sans"/>
                  <a:ea typeface="Quattrocento Sans"/>
                  <a:cs typeface="Quattrocento Sans"/>
                  <a:sym typeface="Quattrocento Sans"/>
                </a:endParaRPr>
              </a:p>
            </p:txBody>
          </p:sp>
        </p:grpSp>
      </p:grpSp>
      <p:sp>
        <p:nvSpPr>
          <p:cNvPr id="458" name="Google Shape;458;p88"/>
          <p:cNvSpPr/>
          <p:nvPr/>
        </p:nvSpPr>
        <p:spPr>
          <a:xfrm flipH="1">
            <a:off x="7970199" y="3136753"/>
            <a:ext cx="402037" cy="899537"/>
          </a:xfrm>
          <a:custGeom>
            <a:avLst/>
            <a:gdLst/>
            <a:ahLst/>
            <a:cxnLst/>
            <a:rect l="l" t="t" r="r" b="b"/>
            <a:pathLst>
              <a:path w="250825" h="269875" extrusionOk="0">
                <a:moveTo>
                  <a:pt x="250825" y="0"/>
                </a:moveTo>
                <a:lnTo>
                  <a:pt x="0" y="142875"/>
                </a:lnTo>
                <a:lnTo>
                  <a:pt x="250825" y="269875"/>
                </a:lnTo>
              </a:path>
            </a:pathLst>
          </a:custGeom>
          <a:noFill/>
          <a:ln w="1905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459" name="Google Shape;459;p88"/>
          <p:cNvSpPr/>
          <p:nvPr/>
        </p:nvSpPr>
        <p:spPr>
          <a:xfrm flipH="1">
            <a:off x="3591753" y="3136753"/>
            <a:ext cx="402037" cy="899537"/>
          </a:xfrm>
          <a:custGeom>
            <a:avLst/>
            <a:gdLst/>
            <a:ahLst/>
            <a:cxnLst/>
            <a:rect l="l" t="t" r="r" b="b"/>
            <a:pathLst>
              <a:path w="250825" h="269875" extrusionOk="0">
                <a:moveTo>
                  <a:pt x="250825" y="0"/>
                </a:moveTo>
                <a:lnTo>
                  <a:pt x="0" y="142875"/>
                </a:lnTo>
                <a:lnTo>
                  <a:pt x="250825" y="269875"/>
                </a:lnTo>
              </a:path>
            </a:pathLst>
          </a:custGeom>
          <a:noFill/>
          <a:ln w="1905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89"/>
          <p:cNvSpPr txBox="1"/>
          <p:nvPr/>
        </p:nvSpPr>
        <p:spPr>
          <a:xfrm>
            <a:off x="635779" y="5303085"/>
            <a:ext cx="954657"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Prepare Data</a:t>
            </a:r>
            <a:endParaRPr sz="1372" kern="0">
              <a:latin typeface="Arial"/>
              <a:ea typeface="Arial"/>
              <a:cs typeface="Arial"/>
              <a:sym typeface="Arial"/>
            </a:endParaRPr>
          </a:p>
        </p:txBody>
      </p:sp>
      <p:sp>
        <p:nvSpPr>
          <p:cNvPr id="466" name="Google Shape;466;p89"/>
          <p:cNvSpPr txBox="1"/>
          <p:nvPr/>
        </p:nvSpPr>
        <p:spPr>
          <a:xfrm>
            <a:off x="6390033" y="5303085"/>
            <a:ext cx="1641975"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Register and </a:t>
            </a:r>
            <a:br>
              <a:rPr lang="en-US" sz="1372" kern="0">
                <a:latin typeface="Quattrocento Sans"/>
                <a:ea typeface="Quattrocento Sans"/>
                <a:cs typeface="Quattrocento Sans"/>
                <a:sym typeface="Quattrocento Sans"/>
              </a:rPr>
            </a:br>
            <a:r>
              <a:rPr lang="en-US" sz="1372" kern="0">
                <a:latin typeface="Quattrocento Sans"/>
                <a:ea typeface="Quattrocento Sans"/>
                <a:cs typeface="Quattrocento Sans"/>
                <a:sym typeface="Quattrocento Sans"/>
              </a:rPr>
              <a:t>Manage Model</a:t>
            </a:r>
            <a:endParaRPr sz="1372" kern="0">
              <a:latin typeface="Arial"/>
              <a:ea typeface="Arial"/>
              <a:cs typeface="Arial"/>
              <a:sym typeface="Arial"/>
            </a:endParaRPr>
          </a:p>
        </p:txBody>
      </p:sp>
      <p:sp>
        <p:nvSpPr>
          <p:cNvPr id="467" name="Google Shape;467;p89"/>
          <p:cNvSpPr txBox="1"/>
          <p:nvPr/>
        </p:nvSpPr>
        <p:spPr>
          <a:xfrm>
            <a:off x="4654178" y="5303085"/>
            <a:ext cx="1366107"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Train &amp; </a:t>
            </a:r>
            <a:br>
              <a:rPr lang="en-US" sz="1372" kern="0">
                <a:latin typeface="Quattrocento Sans"/>
                <a:ea typeface="Quattrocento Sans"/>
                <a:cs typeface="Quattrocento Sans"/>
                <a:sym typeface="Quattrocento Sans"/>
              </a:rPr>
            </a:br>
            <a:r>
              <a:rPr lang="en-US" sz="1372" kern="0">
                <a:latin typeface="Quattrocento Sans"/>
                <a:ea typeface="Quattrocento Sans"/>
                <a:cs typeface="Quattrocento Sans"/>
                <a:sym typeface="Quattrocento Sans"/>
              </a:rPr>
              <a:t>Test Model</a:t>
            </a:r>
            <a:endParaRPr sz="1372" kern="0">
              <a:latin typeface="Arial"/>
              <a:ea typeface="Arial"/>
              <a:cs typeface="Arial"/>
              <a:sym typeface="Arial"/>
            </a:endParaRPr>
          </a:p>
        </p:txBody>
      </p:sp>
      <p:sp>
        <p:nvSpPr>
          <p:cNvPr id="468" name="Google Shape;468;p89"/>
          <p:cNvSpPr txBox="1"/>
          <p:nvPr/>
        </p:nvSpPr>
        <p:spPr>
          <a:xfrm>
            <a:off x="8653407" y="5303085"/>
            <a:ext cx="857309"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Build Image</a:t>
            </a:r>
            <a:endParaRPr sz="1372" kern="0">
              <a:latin typeface="Arial"/>
              <a:ea typeface="Arial"/>
              <a:cs typeface="Arial"/>
              <a:sym typeface="Arial"/>
            </a:endParaRPr>
          </a:p>
        </p:txBody>
      </p:sp>
      <p:pic>
        <p:nvPicPr>
          <p:cNvPr id="469" name="Google Shape;469;p89"/>
          <p:cNvPicPr preferRelativeResize="0"/>
          <p:nvPr/>
        </p:nvPicPr>
        <p:blipFill rotWithShape="1">
          <a:blip r:embed="rId3">
            <a:alphaModFix/>
          </a:blip>
          <a:srcRect/>
          <a:stretch/>
        </p:blipFill>
        <p:spPr>
          <a:xfrm>
            <a:off x="2966001" y="2907806"/>
            <a:ext cx="570432" cy="658949"/>
          </a:xfrm>
          <a:prstGeom prst="rect">
            <a:avLst/>
          </a:prstGeom>
          <a:noFill/>
          <a:ln>
            <a:noFill/>
          </a:ln>
        </p:spPr>
      </p:pic>
      <p:pic>
        <p:nvPicPr>
          <p:cNvPr id="470" name="Google Shape;470;p89" descr="https://ih1.redbubble.net/image.361353434.1330/flat,800x800,075,f.jpg"/>
          <p:cNvPicPr preferRelativeResize="0"/>
          <p:nvPr/>
        </p:nvPicPr>
        <p:blipFill rotWithShape="1">
          <a:blip r:embed="rId4">
            <a:alphaModFix/>
          </a:blip>
          <a:srcRect/>
          <a:stretch/>
        </p:blipFill>
        <p:spPr>
          <a:xfrm>
            <a:off x="2675626" y="4011842"/>
            <a:ext cx="1158306" cy="401064"/>
          </a:xfrm>
          <a:prstGeom prst="rect">
            <a:avLst/>
          </a:prstGeom>
          <a:noFill/>
          <a:ln>
            <a:noFill/>
          </a:ln>
        </p:spPr>
      </p:pic>
      <p:sp>
        <p:nvSpPr>
          <p:cNvPr id="471" name="Google Shape;471;p89"/>
          <p:cNvSpPr txBox="1"/>
          <p:nvPr/>
        </p:nvSpPr>
        <p:spPr>
          <a:xfrm>
            <a:off x="2762178" y="3455029"/>
            <a:ext cx="966715" cy="538796"/>
          </a:xfrm>
          <a:prstGeom prst="rect">
            <a:avLst/>
          </a:prstGeom>
          <a:noFill/>
          <a:ln>
            <a:noFill/>
          </a:ln>
        </p:spPr>
        <p:txBody>
          <a:bodyPr spcFirstLastPara="1" wrap="square" lIns="179133" tIns="143326" rIns="179133" bIns="143326" anchor="t" anchorCtr="0">
            <a:noAutofit/>
          </a:bodyPr>
          <a:lstStyle/>
          <a:p>
            <a:pPr algn="ctr" defTabSz="896386" eaLnBrk="1" fontAlgn="auto" hangingPunct="1">
              <a:lnSpc>
                <a:spcPct val="90000"/>
              </a:lnSpc>
              <a:spcBef>
                <a:spcPts val="0"/>
              </a:spcBef>
              <a:spcAft>
                <a:spcPts val="0"/>
              </a:spcAft>
              <a:buClr>
                <a:srgbClr val="000000"/>
              </a:buClr>
              <a:buSzPts val="1800"/>
            </a:pPr>
            <a:r>
              <a:rPr lang="en-US" sz="1765" kern="0">
                <a:solidFill>
                  <a:srgbClr val="0078D4"/>
                </a:solidFill>
                <a:latin typeface="Quattrocento Sans"/>
                <a:ea typeface="Quattrocento Sans"/>
                <a:cs typeface="Quattrocento Sans"/>
                <a:sym typeface="Quattrocento Sans"/>
              </a:rPr>
              <a:t>…</a:t>
            </a:r>
            <a:endParaRPr sz="1372" kern="0">
              <a:latin typeface="Arial"/>
              <a:ea typeface="Arial"/>
              <a:cs typeface="Arial"/>
              <a:sym typeface="Arial"/>
            </a:endParaRPr>
          </a:p>
        </p:txBody>
      </p:sp>
      <p:sp>
        <p:nvSpPr>
          <p:cNvPr id="472" name="Google Shape;472;p89"/>
          <p:cNvSpPr txBox="1"/>
          <p:nvPr/>
        </p:nvSpPr>
        <p:spPr>
          <a:xfrm>
            <a:off x="2473697" y="5303085"/>
            <a:ext cx="1543451"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Build model </a:t>
            </a:r>
            <a:br>
              <a:rPr lang="en-US" sz="1372" kern="0">
                <a:latin typeface="Quattrocento Sans"/>
                <a:ea typeface="Quattrocento Sans"/>
                <a:cs typeface="Quattrocento Sans"/>
                <a:sym typeface="Quattrocento Sans"/>
              </a:rPr>
            </a:br>
            <a:r>
              <a:rPr lang="en-US" sz="1372" kern="0">
                <a:latin typeface="Quattrocento Sans"/>
                <a:ea typeface="Quattrocento Sans"/>
                <a:cs typeface="Quattrocento Sans"/>
                <a:sym typeface="Quattrocento Sans"/>
              </a:rPr>
              <a:t>(your favorite IDE)</a:t>
            </a:r>
            <a:endParaRPr sz="1372" kern="0">
              <a:latin typeface="Arial"/>
              <a:ea typeface="Arial"/>
              <a:cs typeface="Arial"/>
              <a:sym typeface="Arial"/>
            </a:endParaRPr>
          </a:p>
        </p:txBody>
      </p:sp>
      <p:sp>
        <p:nvSpPr>
          <p:cNvPr id="473" name="Google Shape;473;p89"/>
          <p:cNvSpPr txBox="1"/>
          <p:nvPr/>
        </p:nvSpPr>
        <p:spPr>
          <a:xfrm>
            <a:off x="10373985" y="5303085"/>
            <a:ext cx="1387870" cy="421743"/>
          </a:xfrm>
          <a:prstGeom prst="rect">
            <a:avLst/>
          </a:prstGeom>
          <a:noFill/>
          <a:ln>
            <a:noFill/>
          </a:ln>
        </p:spPr>
        <p:txBody>
          <a:bodyPr spcFirstLastPara="1" wrap="square" lIns="0" tIns="0" rIns="0" bIns="0" anchor="t" anchorCtr="0">
            <a:noAutofit/>
          </a:bodyPr>
          <a:lstStyle/>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Deploy Service</a:t>
            </a:r>
            <a:endParaRPr sz="1372" kern="0">
              <a:latin typeface="Arial"/>
              <a:ea typeface="Arial"/>
              <a:cs typeface="Arial"/>
              <a:sym typeface="Arial"/>
            </a:endParaRPr>
          </a:p>
          <a:p>
            <a:pPr algn="ctr" defTabSz="896386" eaLnBrk="1" fontAlgn="auto" hangingPunct="1">
              <a:spcBef>
                <a:spcPts val="0"/>
              </a:spcBef>
              <a:spcAft>
                <a:spcPts val="0"/>
              </a:spcAft>
              <a:buClr>
                <a:srgbClr val="000000"/>
              </a:buClr>
              <a:buSzPts val="1400"/>
            </a:pPr>
            <a:r>
              <a:rPr lang="en-US" sz="1372" kern="0">
                <a:latin typeface="Quattrocento Sans"/>
                <a:ea typeface="Quattrocento Sans"/>
                <a:cs typeface="Quattrocento Sans"/>
                <a:sym typeface="Quattrocento Sans"/>
              </a:rPr>
              <a:t>Monitor Model</a:t>
            </a:r>
            <a:endParaRPr sz="1372" kern="0">
              <a:latin typeface="Arial"/>
              <a:ea typeface="Arial"/>
              <a:cs typeface="Arial"/>
              <a:sym typeface="Arial"/>
            </a:endParaRPr>
          </a:p>
        </p:txBody>
      </p:sp>
      <p:sp>
        <p:nvSpPr>
          <p:cNvPr id="474" name="Google Shape;474;p89"/>
          <p:cNvSpPr/>
          <p:nvPr/>
        </p:nvSpPr>
        <p:spPr>
          <a:xfrm>
            <a:off x="680972" y="1906883"/>
            <a:ext cx="950246" cy="307631"/>
          </a:xfrm>
          <a:prstGeom prst="rect">
            <a:avLst/>
          </a:prstGeom>
          <a:noFill/>
          <a:ln>
            <a:noFill/>
          </a:ln>
        </p:spPr>
        <p:txBody>
          <a:bodyPr spcFirstLastPara="1" wrap="square" lIns="0" tIns="0" rIns="0" bIns="0" anchor="ctr" anchorCtr="0">
            <a:noAutofit/>
          </a:bodyPr>
          <a:lstStyle/>
          <a:p>
            <a:pPr algn="ctr" defTabSz="896386" eaLnBrk="1" fontAlgn="auto" hangingPunct="1">
              <a:spcBef>
                <a:spcPts val="0"/>
              </a:spcBef>
              <a:spcAft>
                <a:spcPts val="0"/>
              </a:spcAft>
              <a:buClr>
                <a:srgbClr val="000000"/>
              </a:buClr>
              <a:buSzPts val="2000"/>
            </a:pPr>
            <a:r>
              <a:rPr lang="en-US" sz="1961" b="1" kern="0">
                <a:solidFill>
                  <a:srgbClr val="0078D4"/>
                </a:solidFill>
                <a:latin typeface="Quattrocento Sans"/>
                <a:ea typeface="Quattrocento Sans"/>
                <a:cs typeface="Quattrocento Sans"/>
                <a:sym typeface="Quattrocento Sans"/>
              </a:rPr>
              <a:t>Prepare</a:t>
            </a:r>
            <a:endParaRPr sz="1372" kern="0">
              <a:latin typeface="Arial"/>
              <a:ea typeface="Arial"/>
              <a:cs typeface="Arial"/>
              <a:sym typeface="Arial"/>
            </a:endParaRPr>
          </a:p>
        </p:txBody>
      </p:sp>
      <p:cxnSp>
        <p:nvCxnSpPr>
          <p:cNvPr id="475" name="Google Shape;475;p89"/>
          <p:cNvCxnSpPr/>
          <p:nvPr/>
        </p:nvCxnSpPr>
        <p:spPr>
          <a:xfrm rot="10800000" flipH="1">
            <a:off x="2070889" y="1949797"/>
            <a:ext cx="2059" cy="1477278"/>
          </a:xfrm>
          <a:prstGeom prst="straightConnector1">
            <a:avLst/>
          </a:prstGeom>
          <a:noFill/>
          <a:ln w="9525" cap="flat" cmpd="sng">
            <a:solidFill>
              <a:schemeClr val="dk2"/>
            </a:solidFill>
            <a:prstDash val="dash"/>
            <a:round/>
            <a:headEnd type="none" w="sm" len="sm"/>
            <a:tailEnd type="none" w="sm" len="sm"/>
          </a:ln>
        </p:spPr>
      </p:cxnSp>
      <p:cxnSp>
        <p:nvCxnSpPr>
          <p:cNvPr id="476" name="Google Shape;476;p89"/>
          <p:cNvCxnSpPr/>
          <p:nvPr/>
        </p:nvCxnSpPr>
        <p:spPr>
          <a:xfrm rot="10800000">
            <a:off x="7189028" y="4247578"/>
            <a:ext cx="0" cy="947599"/>
          </a:xfrm>
          <a:prstGeom prst="straightConnector1">
            <a:avLst/>
          </a:prstGeom>
          <a:noFill/>
          <a:ln w="12700" cap="flat" cmpd="sng">
            <a:solidFill>
              <a:schemeClr val="dk2"/>
            </a:solidFill>
            <a:prstDash val="dash"/>
            <a:round/>
            <a:headEnd type="none" w="sm" len="sm"/>
            <a:tailEnd type="none" w="sm" len="sm"/>
          </a:ln>
        </p:spPr>
      </p:cxnSp>
      <p:sp>
        <p:nvSpPr>
          <p:cNvPr id="477" name="Google Shape;477;p89"/>
          <p:cNvSpPr/>
          <p:nvPr/>
        </p:nvSpPr>
        <p:spPr>
          <a:xfrm>
            <a:off x="2027163" y="1914867"/>
            <a:ext cx="5183559" cy="307631"/>
          </a:xfrm>
          <a:prstGeom prst="rect">
            <a:avLst/>
          </a:prstGeom>
          <a:noFill/>
          <a:ln>
            <a:noFill/>
          </a:ln>
        </p:spPr>
        <p:txBody>
          <a:bodyPr spcFirstLastPara="1" wrap="square" lIns="0" tIns="0" rIns="0" bIns="0" anchor="ctr" anchorCtr="0">
            <a:noAutofit/>
          </a:bodyPr>
          <a:lstStyle/>
          <a:p>
            <a:pPr algn="ctr" defTabSz="896386" eaLnBrk="1" fontAlgn="auto" hangingPunct="1">
              <a:spcBef>
                <a:spcPts val="0"/>
              </a:spcBef>
              <a:spcAft>
                <a:spcPts val="0"/>
              </a:spcAft>
              <a:buClr>
                <a:srgbClr val="000000"/>
              </a:buClr>
              <a:buSzPts val="2000"/>
            </a:pPr>
            <a:r>
              <a:rPr lang="en-US" sz="1961" b="1" kern="0">
                <a:solidFill>
                  <a:srgbClr val="0078D4"/>
                </a:solidFill>
                <a:latin typeface="Quattrocento Sans"/>
                <a:ea typeface="Quattrocento Sans"/>
                <a:cs typeface="Quattrocento Sans"/>
                <a:sym typeface="Quattrocento Sans"/>
              </a:rPr>
              <a:t>Experiment</a:t>
            </a:r>
            <a:endParaRPr sz="1372" kern="0">
              <a:latin typeface="Arial"/>
              <a:ea typeface="Arial"/>
              <a:cs typeface="Arial"/>
              <a:sym typeface="Arial"/>
            </a:endParaRPr>
          </a:p>
        </p:txBody>
      </p:sp>
      <p:sp>
        <p:nvSpPr>
          <p:cNvPr id="478" name="Google Shape;478;p89"/>
          <p:cNvSpPr/>
          <p:nvPr/>
        </p:nvSpPr>
        <p:spPr>
          <a:xfrm>
            <a:off x="7210917" y="1907579"/>
            <a:ext cx="4516534" cy="307631"/>
          </a:xfrm>
          <a:prstGeom prst="rect">
            <a:avLst/>
          </a:prstGeom>
          <a:noFill/>
          <a:ln>
            <a:noFill/>
          </a:ln>
        </p:spPr>
        <p:txBody>
          <a:bodyPr spcFirstLastPara="1" wrap="square" lIns="0" tIns="0" rIns="0" bIns="0" anchor="ctr" anchorCtr="0">
            <a:noAutofit/>
          </a:bodyPr>
          <a:lstStyle/>
          <a:p>
            <a:pPr algn="ctr" defTabSz="896386" eaLnBrk="1" fontAlgn="auto" hangingPunct="1">
              <a:spcBef>
                <a:spcPts val="0"/>
              </a:spcBef>
              <a:spcAft>
                <a:spcPts val="0"/>
              </a:spcAft>
              <a:buClr>
                <a:srgbClr val="000000"/>
              </a:buClr>
              <a:buSzPts val="2000"/>
            </a:pPr>
            <a:r>
              <a:rPr lang="en-US" sz="1961" b="1" kern="0">
                <a:solidFill>
                  <a:srgbClr val="0078D4"/>
                </a:solidFill>
                <a:latin typeface="Quattrocento Sans"/>
                <a:ea typeface="Quattrocento Sans"/>
                <a:cs typeface="Quattrocento Sans"/>
                <a:sym typeface="Quattrocento Sans"/>
              </a:rPr>
              <a:t>Deploy</a:t>
            </a:r>
            <a:endParaRPr sz="1372" kern="0">
              <a:latin typeface="Arial"/>
              <a:ea typeface="Arial"/>
              <a:cs typeface="Arial"/>
              <a:sym typeface="Arial"/>
            </a:endParaRPr>
          </a:p>
        </p:txBody>
      </p:sp>
      <p:cxnSp>
        <p:nvCxnSpPr>
          <p:cNvPr id="479" name="Google Shape;479;p89"/>
          <p:cNvCxnSpPr/>
          <p:nvPr/>
        </p:nvCxnSpPr>
        <p:spPr>
          <a:xfrm rot="10800000">
            <a:off x="2072000" y="4116731"/>
            <a:ext cx="0" cy="1730206"/>
          </a:xfrm>
          <a:prstGeom prst="straightConnector1">
            <a:avLst/>
          </a:prstGeom>
          <a:noFill/>
          <a:ln w="9525" cap="flat" cmpd="sng">
            <a:solidFill>
              <a:schemeClr val="dk2"/>
            </a:solidFill>
            <a:prstDash val="dash"/>
            <a:round/>
            <a:headEnd type="none" w="sm" len="sm"/>
            <a:tailEnd type="none" w="sm" len="sm"/>
          </a:ln>
        </p:spPr>
      </p:cxnSp>
      <p:cxnSp>
        <p:nvCxnSpPr>
          <p:cNvPr id="480" name="Google Shape;480;p89"/>
          <p:cNvCxnSpPr/>
          <p:nvPr/>
        </p:nvCxnSpPr>
        <p:spPr>
          <a:xfrm>
            <a:off x="5337311" y="3545731"/>
            <a:ext cx="0" cy="488210"/>
          </a:xfrm>
          <a:prstGeom prst="straightConnector1">
            <a:avLst/>
          </a:prstGeom>
          <a:noFill/>
          <a:ln w="12700" cap="flat" cmpd="sng">
            <a:solidFill>
              <a:schemeClr val="dk2"/>
            </a:solidFill>
            <a:prstDash val="dash"/>
            <a:round/>
            <a:headEnd type="triangle" w="med" len="med"/>
            <a:tailEnd type="triangle" w="med" len="med"/>
          </a:ln>
        </p:spPr>
      </p:cxnSp>
      <p:sp>
        <p:nvSpPr>
          <p:cNvPr id="481" name="Google Shape;481;p89"/>
          <p:cNvSpPr txBox="1">
            <a:spLocks noGrp="1"/>
          </p:cNvSpPr>
          <p:nvPr>
            <p:ph type="title"/>
          </p:nvPr>
        </p:nvSpPr>
        <p:spPr>
          <a:xfrm>
            <a:off x="426425" y="440919"/>
            <a:ext cx="11336186" cy="757902"/>
          </a:xfrm>
          <a:prstGeom prst="rect">
            <a:avLst/>
          </a:prstGeom>
          <a:noFill/>
          <a:ln>
            <a:noFill/>
          </a:ln>
        </p:spPr>
        <p:txBody>
          <a:bodyPr spcFirstLastPara="1" wrap="square" lIns="0" tIns="164575" rIns="0" bIns="0" anchor="t" anchorCtr="0">
            <a:noAutofit/>
          </a:bodyPr>
          <a:lstStyle/>
          <a:p>
            <a:r>
              <a:rPr lang="en-US" sz="5294">
                <a:latin typeface="Calibri"/>
                <a:ea typeface="Calibri"/>
                <a:cs typeface="Calibri"/>
                <a:sym typeface="Calibri"/>
              </a:rPr>
              <a:t>Data science workflow</a:t>
            </a:r>
            <a:endParaRPr sz="5294">
              <a:latin typeface="Calibri"/>
              <a:ea typeface="Calibri"/>
              <a:cs typeface="Calibri"/>
              <a:sym typeface="Calibri"/>
            </a:endParaRPr>
          </a:p>
        </p:txBody>
      </p:sp>
      <p:grpSp>
        <p:nvGrpSpPr>
          <p:cNvPr id="482" name="Google Shape;482;p89"/>
          <p:cNvGrpSpPr/>
          <p:nvPr/>
        </p:nvGrpSpPr>
        <p:grpSpPr>
          <a:xfrm>
            <a:off x="5073425" y="4209507"/>
            <a:ext cx="516406" cy="514195"/>
            <a:chOff x="7642997" y="2995601"/>
            <a:chExt cx="271107" cy="269988"/>
          </a:xfrm>
        </p:grpSpPr>
        <p:sp>
          <p:nvSpPr>
            <p:cNvPr id="483" name="Google Shape;483;p89"/>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7" tIns="35464" rIns="70977" bIns="35464" anchor="t" anchorCtr="0">
              <a:noAutofit/>
            </a:bodyPr>
            <a:lstStyle/>
            <a:p>
              <a:pPr defTabSz="896386" eaLnBrk="1" fontAlgn="auto" hangingPunct="1">
                <a:spcBef>
                  <a:spcPts val="0"/>
                </a:spcBef>
                <a:spcAft>
                  <a:spcPts val="0"/>
                </a:spcAft>
                <a:buClr>
                  <a:srgbClr val="000000"/>
                </a:buClr>
                <a:buSzPts val="900"/>
              </a:pPr>
              <a:endParaRPr sz="882" kern="0">
                <a:solidFill>
                  <a:srgbClr val="505050"/>
                </a:solidFill>
                <a:latin typeface="Quattrocento Sans"/>
                <a:ea typeface="Quattrocento Sans"/>
                <a:cs typeface="Quattrocento Sans"/>
                <a:sym typeface="Quattrocento Sans"/>
              </a:endParaRPr>
            </a:p>
          </p:txBody>
        </p:sp>
        <p:cxnSp>
          <p:nvCxnSpPr>
            <p:cNvPr id="484" name="Google Shape;484;p89"/>
            <p:cNvCxnSpPr/>
            <p:nvPr/>
          </p:nvCxnSpPr>
          <p:spPr>
            <a:xfrm>
              <a:off x="7709206" y="2995601"/>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485" name="Google Shape;485;p89"/>
            <p:cNvCxnSpPr/>
            <p:nvPr/>
          </p:nvCxnSpPr>
          <p:spPr>
            <a:xfrm>
              <a:off x="7742796" y="2995601"/>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486" name="Google Shape;486;p89"/>
            <p:cNvCxnSpPr/>
            <p:nvPr/>
          </p:nvCxnSpPr>
          <p:spPr>
            <a:xfrm>
              <a:off x="7778625" y="2995601"/>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487" name="Google Shape;487;p89"/>
            <p:cNvCxnSpPr/>
            <p:nvPr/>
          </p:nvCxnSpPr>
          <p:spPr>
            <a:xfrm>
              <a:off x="7812215" y="2995601"/>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488" name="Google Shape;488;p89"/>
            <p:cNvCxnSpPr/>
            <p:nvPr/>
          </p:nvCxnSpPr>
          <p:spPr>
            <a:xfrm>
              <a:off x="7846924" y="2995601"/>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489" name="Google Shape;489;p89"/>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0" name="Google Shape;490;p89"/>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1" name="Google Shape;491;p89"/>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2" name="Google Shape;492;p89"/>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3" name="Google Shape;493;p89"/>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4" name="Google Shape;494;p89"/>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5" name="Google Shape;495;p89"/>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6" name="Google Shape;496;p89"/>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7" name="Google Shape;497;p89"/>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8" name="Google Shape;498;p89"/>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sm" len="sm"/>
              <a:tailEnd type="none" w="sm" len="sm"/>
            </a:ln>
          </p:spPr>
        </p:cxnSp>
        <p:cxnSp>
          <p:nvCxnSpPr>
            <p:cNvPr id="499" name="Google Shape;499;p89"/>
            <p:cNvCxnSpPr/>
            <p:nvPr/>
          </p:nvCxnSpPr>
          <p:spPr>
            <a:xfrm>
              <a:off x="7709206" y="3234089"/>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500" name="Google Shape;500;p89"/>
            <p:cNvCxnSpPr/>
            <p:nvPr/>
          </p:nvCxnSpPr>
          <p:spPr>
            <a:xfrm>
              <a:off x="7742796" y="3234089"/>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501" name="Google Shape;501;p89"/>
            <p:cNvCxnSpPr/>
            <p:nvPr/>
          </p:nvCxnSpPr>
          <p:spPr>
            <a:xfrm>
              <a:off x="7778625" y="3234089"/>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502" name="Google Shape;502;p89"/>
            <p:cNvCxnSpPr/>
            <p:nvPr/>
          </p:nvCxnSpPr>
          <p:spPr>
            <a:xfrm>
              <a:off x="7812215" y="3234089"/>
              <a:ext cx="0" cy="31500"/>
            </a:xfrm>
            <a:prstGeom prst="straightConnector1">
              <a:avLst/>
            </a:prstGeom>
            <a:noFill/>
            <a:ln w="12700" cap="flat" cmpd="sng">
              <a:solidFill>
                <a:schemeClr val="dk2"/>
              </a:solidFill>
              <a:prstDash val="solid"/>
              <a:miter lim="800000"/>
              <a:headEnd type="none" w="sm" len="sm"/>
              <a:tailEnd type="none" w="sm" len="sm"/>
            </a:ln>
          </p:spPr>
        </p:cxnSp>
        <p:cxnSp>
          <p:nvCxnSpPr>
            <p:cNvPr id="503" name="Google Shape;503;p89"/>
            <p:cNvCxnSpPr/>
            <p:nvPr/>
          </p:nvCxnSpPr>
          <p:spPr>
            <a:xfrm>
              <a:off x="7846924" y="3234089"/>
              <a:ext cx="0" cy="31500"/>
            </a:xfrm>
            <a:prstGeom prst="straightConnector1">
              <a:avLst/>
            </a:prstGeom>
            <a:noFill/>
            <a:ln w="12700" cap="flat" cmpd="sng">
              <a:solidFill>
                <a:schemeClr val="dk2"/>
              </a:solidFill>
              <a:prstDash val="solid"/>
              <a:miter lim="800000"/>
              <a:headEnd type="none" w="sm" len="sm"/>
              <a:tailEnd type="none" w="sm" len="sm"/>
            </a:ln>
          </p:spPr>
        </p:cxnSp>
      </p:grpSp>
      <p:grpSp>
        <p:nvGrpSpPr>
          <p:cNvPr id="504" name="Google Shape;504;p89"/>
          <p:cNvGrpSpPr/>
          <p:nvPr/>
        </p:nvGrpSpPr>
        <p:grpSpPr>
          <a:xfrm>
            <a:off x="4948796" y="2736819"/>
            <a:ext cx="759656" cy="660945"/>
            <a:chOff x="6014427" y="2331652"/>
            <a:chExt cx="774966" cy="674400"/>
          </a:xfrm>
        </p:grpSpPr>
        <p:grpSp>
          <p:nvGrpSpPr>
            <p:cNvPr id="505" name="Google Shape;505;p89"/>
            <p:cNvGrpSpPr/>
            <p:nvPr/>
          </p:nvGrpSpPr>
          <p:grpSpPr>
            <a:xfrm>
              <a:off x="6014427" y="2331652"/>
              <a:ext cx="774966" cy="674400"/>
              <a:chOff x="6014427" y="2331652"/>
              <a:chExt cx="774966" cy="674400"/>
            </a:xfrm>
          </p:grpSpPr>
          <p:sp>
            <p:nvSpPr>
              <p:cNvPr id="506" name="Google Shape;506;p89"/>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07" name="Google Shape;507;p89"/>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08" name="Google Shape;508;p89"/>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509" name="Google Shape;509;p89"/>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grpSp>
        <p:nvGrpSpPr>
          <p:cNvPr id="510" name="Google Shape;510;p89"/>
          <p:cNvGrpSpPr/>
          <p:nvPr/>
        </p:nvGrpSpPr>
        <p:grpSpPr>
          <a:xfrm>
            <a:off x="10525079" y="3545687"/>
            <a:ext cx="630710" cy="559418"/>
            <a:chOff x="10902845" y="2693238"/>
            <a:chExt cx="643421" cy="570807"/>
          </a:xfrm>
        </p:grpSpPr>
        <p:sp>
          <p:nvSpPr>
            <p:cNvPr id="511" name="Google Shape;511;p89"/>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2" tIns="140532" rIns="175702" bIns="140532" anchor="t" anchorCtr="0">
              <a:noAutofit/>
            </a:bodyPr>
            <a:lstStyle/>
            <a:p>
              <a:pPr algn="ctr" defTabSz="896386" eaLnBrk="1" fontAlgn="auto" hangingPunct="1">
                <a:lnSpc>
                  <a:spcPct val="90000"/>
                </a:lnSpc>
                <a:spcBef>
                  <a:spcPts val="0"/>
                </a:spcBef>
                <a:spcAft>
                  <a:spcPts val="0"/>
                </a:spcAft>
                <a:buClr>
                  <a:srgbClr val="000000"/>
                </a:buClr>
                <a:buSzPts val="2000"/>
              </a:pPr>
              <a:endParaRPr sz="1961" b="1" kern="0">
                <a:solidFill>
                  <a:srgbClr val="FFFFFF"/>
                </a:solidFill>
                <a:latin typeface="Quattrocento Sans"/>
                <a:ea typeface="Quattrocento Sans"/>
                <a:cs typeface="Quattrocento Sans"/>
                <a:sym typeface="Quattrocento Sans"/>
              </a:endParaRPr>
            </a:p>
          </p:txBody>
        </p:sp>
        <p:sp>
          <p:nvSpPr>
            <p:cNvPr id="512" name="Google Shape;512;p89"/>
            <p:cNvSpPr/>
            <p:nvPr/>
          </p:nvSpPr>
          <p:spPr>
            <a:xfrm>
              <a:off x="11138157" y="3021086"/>
              <a:ext cx="204900" cy="148500"/>
            </a:xfrm>
            <a:prstGeom prst="rect">
              <a:avLst/>
            </a:prstGeom>
            <a:solidFill>
              <a:schemeClr val="lt1"/>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cxnSp>
          <p:nvCxnSpPr>
            <p:cNvPr id="513" name="Google Shape;513;p89"/>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14" name="Google Shape;514;p89"/>
          <p:cNvGrpSpPr/>
          <p:nvPr/>
        </p:nvGrpSpPr>
        <p:grpSpPr>
          <a:xfrm>
            <a:off x="901659" y="4082842"/>
            <a:ext cx="491529" cy="500993"/>
            <a:chOff x="7158422" y="1607015"/>
            <a:chExt cx="2726400" cy="2778897"/>
          </a:xfrm>
        </p:grpSpPr>
        <p:sp>
          <p:nvSpPr>
            <p:cNvPr id="515" name="Google Shape;515;p89"/>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8" tIns="44802" rIns="89628" bIns="44802" anchor="ctr" anchorCtr="0">
              <a:noAutofit/>
            </a:bodyPr>
            <a:lstStyle/>
            <a:p>
              <a:pPr defTabSz="896386" eaLnBrk="1" fontAlgn="auto" hangingPunct="1">
                <a:spcBef>
                  <a:spcPts val="0"/>
                </a:spcBef>
                <a:spcAft>
                  <a:spcPts val="0"/>
                </a:spcAft>
                <a:buClr>
                  <a:srgbClr val="000000"/>
                </a:buClr>
                <a:buSzPts val="1800"/>
              </a:pPr>
              <a:endParaRPr sz="1765" kern="0">
                <a:latin typeface="Arial"/>
                <a:ea typeface="Arial"/>
                <a:cs typeface="Arial"/>
                <a:sym typeface="Arial"/>
              </a:endParaRPr>
            </a:p>
          </p:txBody>
        </p:sp>
        <p:sp>
          <p:nvSpPr>
            <p:cNvPr id="516" name="Google Shape;516;p89"/>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17" name="Google Shape;517;p89"/>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8" tIns="44802" rIns="89628" bIns="44802" anchor="ctr" anchorCtr="0">
              <a:noAutofit/>
            </a:bodyPr>
            <a:lstStyle/>
            <a:p>
              <a:pPr defTabSz="896386" eaLnBrk="1" fontAlgn="auto" hangingPunct="1">
                <a:spcBef>
                  <a:spcPts val="0"/>
                </a:spcBef>
                <a:spcAft>
                  <a:spcPts val="0"/>
                </a:spcAft>
                <a:buClr>
                  <a:srgbClr val="000000"/>
                </a:buClr>
                <a:buSzPts val="1800"/>
              </a:pPr>
              <a:endParaRPr sz="1765" kern="0">
                <a:latin typeface="Arial"/>
                <a:ea typeface="Arial"/>
                <a:cs typeface="Arial"/>
                <a:sym typeface="Arial"/>
              </a:endParaRPr>
            </a:p>
          </p:txBody>
        </p:sp>
        <p:sp>
          <p:nvSpPr>
            <p:cNvPr id="518" name="Google Shape;518;p89"/>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519" name="Google Shape;519;p89"/>
          <p:cNvSpPr/>
          <p:nvPr/>
        </p:nvSpPr>
        <p:spPr>
          <a:xfrm>
            <a:off x="939837" y="3174553"/>
            <a:ext cx="440759" cy="599922"/>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3" tIns="44802" rIns="89603" bIns="44802" anchor="t" anchorCtr="0">
            <a:noAutofit/>
          </a:bodyPr>
          <a:lstStyle/>
          <a:p>
            <a:pP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grpSp>
        <p:nvGrpSpPr>
          <p:cNvPr id="520" name="Google Shape;520;p89"/>
          <p:cNvGrpSpPr/>
          <p:nvPr/>
        </p:nvGrpSpPr>
        <p:grpSpPr>
          <a:xfrm rot="1799918">
            <a:off x="6887511" y="3445389"/>
            <a:ext cx="640645" cy="692233"/>
            <a:chOff x="6281977" y="1925712"/>
            <a:chExt cx="653594" cy="706287"/>
          </a:xfrm>
        </p:grpSpPr>
        <p:sp>
          <p:nvSpPr>
            <p:cNvPr id="521" name="Google Shape;521;p89"/>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cxnSp>
          <p:nvCxnSpPr>
            <p:cNvPr id="522" name="Google Shape;522;p89"/>
            <p:cNvCxnSpPr>
              <a:stCxn id="521" idx="3"/>
              <a:endCxn id="521" idx="0"/>
            </p:cNvCxnSpPr>
            <p:nvPr/>
          </p:nvCxnSpPr>
          <p:spPr>
            <a:xfrm rot="8999203" flipH="1">
              <a:off x="6424587" y="1997230"/>
              <a:ext cx="325669" cy="564227"/>
            </a:xfrm>
            <a:prstGeom prst="straightConnector1">
              <a:avLst/>
            </a:prstGeom>
            <a:noFill/>
            <a:ln w="12700" cap="flat" cmpd="sng">
              <a:solidFill>
                <a:schemeClr val="dk2"/>
              </a:solidFill>
              <a:prstDash val="solid"/>
              <a:round/>
              <a:headEnd type="none" w="sm" len="sm"/>
              <a:tailEnd type="none" w="sm" len="sm"/>
            </a:ln>
          </p:spPr>
        </p:cxnSp>
        <p:grpSp>
          <p:nvGrpSpPr>
            <p:cNvPr id="523" name="Google Shape;523;p89"/>
            <p:cNvGrpSpPr/>
            <p:nvPr/>
          </p:nvGrpSpPr>
          <p:grpSpPr>
            <a:xfrm>
              <a:off x="6515871" y="2053980"/>
              <a:ext cx="419700" cy="520926"/>
              <a:chOff x="6515871" y="2053477"/>
              <a:chExt cx="419700" cy="520926"/>
            </a:xfrm>
          </p:grpSpPr>
          <p:cxnSp>
            <p:nvCxnSpPr>
              <p:cNvPr id="524" name="Google Shape;524;p89"/>
              <p:cNvCxnSpPr>
                <a:stCxn id="521" idx="2"/>
              </p:cNvCxnSpPr>
              <p:nvPr/>
            </p:nvCxnSpPr>
            <p:spPr>
              <a:xfrm rot="9001259">
                <a:off x="6616302" y="2347869"/>
                <a:ext cx="218539" cy="184268"/>
              </a:xfrm>
              <a:prstGeom prst="straightConnector1">
                <a:avLst/>
              </a:prstGeom>
              <a:noFill/>
              <a:ln w="12700" cap="flat" cmpd="sng">
                <a:solidFill>
                  <a:schemeClr val="dk2"/>
                </a:solidFill>
                <a:prstDash val="solid"/>
                <a:round/>
                <a:headEnd type="none" w="sm" len="sm"/>
                <a:tailEnd type="none" w="sm" len="sm"/>
              </a:ln>
            </p:spPr>
          </p:cxnSp>
          <p:cxnSp>
            <p:nvCxnSpPr>
              <p:cNvPr id="525" name="Google Shape;525;p89"/>
              <p:cNvCxnSpPr>
                <a:stCxn id="521" idx="1"/>
              </p:cNvCxnSpPr>
              <p:nvPr/>
            </p:nvCxnSpPr>
            <p:spPr>
              <a:xfrm rot="8998565">
                <a:off x="6576879" y="2124960"/>
                <a:ext cx="297985" cy="45435"/>
              </a:xfrm>
              <a:prstGeom prst="straightConnector1">
                <a:avLst/>
              </a:prstGeom>
              <a:noFill/>
              <a:ln w="12700" cap="flat" cmpd="sng">
                <a:solidFill>
                  <a:schemeClr val="dk2"/>
                </a:solidFill>
                <a:prstDash val="solid"/>
                <a:round/>
                <a:headEnd type="none" w="sm" len="sm"/>
                <a:tailEnd type="none" w="sm" len="sm"/>
              </a:ln>
            </p:spPr>
          </p:cxnSp>
          <p:cxnSp>
            <p:nvCxnSpPr>
              <p:cNvPr id="526" name="Google Shape;526;p89"/>
              <p:cNvCxnSpPr>
                <a:stCxn id="521" idx="1"/>
              </p:cNvCxnSpPr>
              <p:nvPr/>
            </p:nvCxnSpPr>
            <p:spPr>
              <a:xfrm rot="-1799238" flipH="1">
                <a:off x="6523443" y="2184571"/>
                <a:ext cx="404555" cy="138313"/>
              </a:xfrm>
              <a:prstGeom prst="straightConnector1">
                <a:avLst/>
              </a:prstGeom>
              <a:noFill/>
              <a:ln w="12700" cap="flat" cmpd="sng">
                <a:solidFill>
                  <a:schemeClr val="dk2"/>
                </a:solidFill>
                <a:prstDash val="solid"/>
                <a:round/>
                <a:headEnd type="none" w="sm" len="sm"/>
                <a:tailEnd type="none" w="sm" len="sm"/>
              </a:ln>
            </p:spPr>
          </p:cxnSp>
        </p:grpSp>
        <p:grpSp>
          <p:nvGrpSpPr>
            <p:cNvPr id="527" name="Google Shape;527;p89"/>
            <p:cNvGrpSpPr/>
            <p:nvPr/>
          </p:nvGrpSpPr>
          <p:grpSpPr>
            <a:xfrm flipH="1">
              <a:off x="6304800" y="2093649"/>
              <a:ext cx="281400" cy="372551"/>
              <a:chOff x="6584956" y="2093146"/>
              <a:chExt cx="281400" cy="372551"/>
            </a:xfrm>
          </p:grpSpPr>
          <p:cxnSp>
            <p:nvCxnSpPr>
              <p:cNvPr id="528" name="Google Shape;528;p89"/>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9" name="Google Shape;529;p89"/>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30" name="Google Shape;530;p89"/>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31" name="Google Shape;531;p89"/>
            <p:cNvSpPr/>
            <p:nvPr/>
          </p:nvSpPr>
          <p:spPr>
            <a:xfrm>
              <a:off x="6281977" y="2066999"/>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2" name="Google Shape;532;p89"/>
            <p:cNvSpPr/>
            <p:nvPr/>
          </p:nvSpPr>
          <p:spPr>
            <a:xfrm>
              <a:off x="6558202" y="2173362"/>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3" name="Google Shape;533;p89"/>
            <p:cNvSpPr/>
            <p:nvPr/>
          </p:nvSpPr>
          <p:spPr>
            <a:xfrm>
              <a:off x="6831252" y="2066999"/>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4" name="Google Shape;534;p89"/>
            <p:cNvSpPr/>
            <p:nvPr/>
          </p:nvSpPr>
          <p:spPr>
            <a:xfrm>
              <a:off x="6558202" y="2387674"/>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5" name="Google Shape;535;p89"/>
            <p:cNvSpPr/>
            <p:nvPr/>
          </p:nvSpPr>
          <p:spPr>
            <a:xfrm>
              <a:off x="6834427" y="2438474"/>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6" name="Google Shape;536;p89"/>
            <p:cNvSpPr/>
            <p:nvPr/>
          </p:nvSpPr>
          <p:spPr>
            <a:xfrm>
              <a:off x="6558202" y="2574999"/>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7" name="Google Shape;537;p89"/>
            <p:cNvSpPr/>
            <p:nvPr/>
          </p:nvSpPr>
          <p:spPr>
            <a:xfrm>
              <a:off x="6291502" y="2438474"/>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38" name="Google Shape;538;p89"/>
            <p:cNvSpPr/>
            <p:nvPr/>
          </p:nvSpPr>
          <p:spPr>
            <a:xfrm>
              <a:off x="6558202" y="1925712"/>
              <a:ext cx="57000" cy="57000"/>
            </a:xfrm>
            <a:prstGeom prst="ellipse">
              <a:avLst/>
            </a:prstGeom>
            <a:solidFill>
              <a:schemeClr val="dk2"/>
            </a:solidFill>
            <a:ln>
              <a:noFill/>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grpSp>
        <p:nvGrpSpPr>
          <p:cNvPr id="539" name="Google Shape;539;p89"/>
          <p:cNvGrpSpPr/>
          <p:nvPr/>
        </p:nvGrpSpPr>
        <p:grpSpPr>
          <a:xfrm>
            <a:off x="8742452" y="3451228"/>
            <a:ext cx="687245" cy="543370"/>
            <a:chOff x="967154" y="1481462"/>
            <a:chExt cx="5331000" cy="4214950"/>
          </a:xfrm>
        </p:grpSpPr>
        <p:cxnSp>
          <p:nvCxnSpPr>
            <p:cNvPr id="540" name="Google Shape;540;p89"/>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41" name="Google Shape;541;p89"/>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42" name="Google Shape;542;p89"/>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43" name="Google Shape;543;p89"/>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44" name="Google Shape;544;p89"/>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31" tIns="143400" rIns="179231" bIns="143400"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cxnSp>
        <p:nvCxnSpPr>
          <p:cNvPr id="545" name="Google Shape;545;p89"/>
          <p:cNvCxnSpPr/>
          <p:nvPr/>
        </p:nvCxnSpPr>
        <p:spPr>
          <a:xfrm rot="10800000">
            <a:off x="7189028" y="1949999"/>
            <a:ext cx="0" cy="1340814"/>
          </a:xfrm>
          <a:prstGeom prst="straightConnector1">
            <a:avLst/>
          </a:prstGeom>
          <a:noFill/>
          <a:ln w="9525" cap="flat" cmpd="sng">
            <a:solidFill>
              <a:schemeClr val="dk2"/>
            </a:solidFill>
            <a:prstDash val="dash"/>
            <a:round/>
            <a:headEnd type="none" w="sm" len="sm"/>
            <a:tailEnd type="none" w="sm" len="sm"/>
          </a:ln>
        </p:spPr>
      </p:cxnSp>
      <p:sp>
        <p:nvSpPr>
          <p:cNvPr id="546" name="Google Shape;546;p89"/>
          <p:cNvSpPr/>
          <p:nvPr/>
        </p:nvSpPr>
        <p:spPr>
          <a:xfrm flipH="1">
            <a:off x="2014265" y="3642546"/>
            <a:ext cx="115571" cy="259279"/>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547" name="Google Shape;547;p89"/>
          <p:cNvSpPr/>
          <p:nvPr/>
        </p:nvSpPr>
        <p:spPr>
          <a:xfrm flipH="1">
            <a:off x="4407786" y="3642546"/>
            <a:ext cx="115571" cy="259279"/>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548" name="Google Shape;548;p89"/>
          <p:cNvSpPr/>
          <p:nvPr/>
        </p:nvSpPr>
        <p:spPr>
          <a:xfrm flipH="1">
            <a:off x="6190196" y="3642546"/>
            <a:ext cx="115571" cy="259279"/>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549" name="Google Shape;549;p89"/>
          <p:cNvSpPr/>
          <p:nvPr/>
        </p:nvSpPr>
        <p:spPr>
          <a:xfrm flipH="1">
            <a:off x="8083343" y="3642546"/>
            <a:ext cx="115571" cy="259279"/>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550" name="Google Shape;550;p89"/>
          <p:cNvSpPr/>
          <p:nvPr/>
        </p:nvSpPr>
        <p:spPr>
          <a:xfrm flipH="1">
            <a:off x="9916681" y="3642546"/>
            <a:ext cx="115571" cy="259279"/>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A12C00"/>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500"/>
                                        <p:tgtEl>
                                          <p:spTgt spid="465"/>
                                        </p:tgtEl>
                                      </p:cBhvr>
                                    </p:animEffect>
                                  </p:childTnLst>
                                </p:cTn>
                              </p:par>
                              <p:par>
                                <p:cTn id="8" presetID="10" presetClass="entr" presetSubtype="0" fill="hold" nodeType="withEffect">
                                  <p:stCondLst>
                                    <p:cond delay="0"/>
                                  </p:stCondLst>
                                  <p:childTnLst>
                                    <p:set>
                                      <p:cBhvr>
                                        <p:cTn id="9" dur="1" fill="hold">
                                          <p:stCondLst>
                                            <p:cond delay="0"/>
                                          </p:stCondLst>
                                        </p:cTn>
                                        <p:tgtEl>
                                          <p:spTgt spid="514"/>
                                        </p:tgtEl>
                                        <p:attrNameLst>
                                          <p:attrName>style.visibility</p:attrName>
                                        </p:attrNameLst>
                                      </p:cBhvr>
                                      <p:to>
                                        <p:strVal val="visible"/>
                                      </p:to>
                                    </p:set>
                                    <p:animEffect transition="in" filter="fade">
                                      <p:cBhvr>
                                        <p:cTn id="10" dur="500"/>
                                        <p:tgtEl>
                                          <p:spTgt spid="514"/>
                                        </p:tgtEl>
                                      </p:cBhvr>
                                    </p:animEffect>
                                  </p:childTnLst>
                                </p:cTn>
                              </p:par>
                              <p:par>
                                <p:cTn id="11" presetID="10" presetClass="entr" presetSubtype="0" fill="hold" nodeType="withEffect">
                                  <p:stCondLst>
                                    <p:cond delay="0"/>
                                  </p:stCondLst>
                                  <p:childTnLst>
                                    <p:set>
                                      <p:cBhvr>
                                        <p:cTn id="12" dur="1" fill="hold">
                                          <p:stCondLst>
                                            <p:cond delay="0"/>
                                          </p:stCondLst>
                                        </p:cTn>
                                        <p:tgtEl>
                                          <p:spTgt spid="519"/>
                                        </p:tgtEl>
                                        <p:attrNameLst>
                                          <p:attrName>style.visibility</p:attrName>
                                        </p:attrNameLst>
                                      </p:cBhvr>
                                      <p:to>
                                        <p:strVal val="visible"/>
                                      </p:to>
                                    </p:set>
                                    <p:animEffect transition="in" filter="fade">
                                      <p:cBhvr>
                                        <p:cTn id="13" dur="500"/>
                                        <p:tgtEl>
                                          <p:spTgt spid="519"/>
                                        </p:tgtEl>
                                      </p:cBhvr>
                                    </p:animEffect>
                                  </p:childTnLst>
                                </p:cTn>
                              </p:par>
                            </p:childTnLst>
                          </p:cTn>
                        </p:par>
                        <p:par>
                          <p:cTn id="14" fill="hold">
                            <p:stCondLst>
                              <p:cond delay="500"/>
                            </p:stCondLst>
                            <p:childTnLst>
                              <p:par>
                                <p:cTn id="15" presetID="10" presetClass="entr" presetSubtype="0" fill="hold" nodeType="afterEffect">
                                  <p:stCondLst>
                                    <p:cond delay="500"/>
                                  </p:stCondLst>
                                  <p:childTnLst>
                                    <p:set>
                                      <p:cBhvr>
                                        <p:cTn id="16" dur="1" fill="hold">
                                          <p:stCondLst>
                                            <p:cond delay="0"/>
                                          </p:stCondLst>
                                        </p:cTn>
                                        <p:tgtEl>
                                          <p:spTgt spid="469"/>
                                        </p:tgtEl>
                                        <p:attrNameLst>
                                          <p:attrName>style.visibility</p:attrName>
                                        </p:attrNameLst>
                                      </p:cBhvr>
                                      <p:to>
                                        <p:strVal val="visible"/>
                                      </p:to>
                                    </p:set>
                                    <p:animEffect transition="in" filter="fade">
                                      <p:cBhvr>
                                        <p:cTn id="17" dur="500"/>
                                        <p:tgtEl>
                                          <p:spTgt spid="469"/>
                                        </p:tgtEl>
                                      </p:cBhvr>
                                    </p:animEffect>
                                  </p:childTnLst>
                                </p:cTn>
                              </p:par>
                              <p:par>
                                <p:cTn id="18" presetID="10" presetClass="entr" presetSubtype="0" fill="hold" nodeType="withEffect">
                                  <p:stCondLst>
                                    <p:cond delay="500"/>
                                  </p:stCondLst>
                                  <p:childTnLst>
                                    <p:set>
                                      <p:cBhvr>
                                        <p:cTn id="19" dur="1" fill="hold">
                                          <p:stCondLst>
                                            <p:cond delay="0"/>
                                          </p:stCondLst>
                                        </p:cTn>
                                        <p:tgtEl>
                                          <p:spTgt spid="470"/>
                                        </p:tgtEl>
                                        <p:attrNameLst>
                                          <p:attrName>style.visibility</p:attrName>
                                        </p:attrNameLst>
                                      </p:cBhvr>
                                      <p:to>
                                        <p:strVal val="visible"/>
                                      </p:to>
                                    </p:set>
                                    <p:animEffect transition="in" filter="fade">
                                      <p:cBhvr>
                                        <p:cTn id="20" dur="500"/>
                                        <p:tgtEl>
                                          <p:spTgt spid="470"/>
                                        </p:tgtEl>
                                      </p:cBhvr>
                                    </p:animEffect>
                                  </p:childTnLst>
                                </p:cTn>
                              </p:par>
                              <p:par>
                                <p:cTn id="21" presetID="10" presetClass="entr" presetSubtype="0" fill="hold" nodeType="withEffect">
                                  <p:stCondLst>
                                    <p:cond delay="500"/>
                                  </p:stCondLst>
                                  <p:childTnLst>
                                    <p:set>
                                      <p:cBhvr>
                                        <p:cTn id="22" dur="1" fill="hold">
                                          <p:stCondLst>
                                            <p:cond delay="0"/>
                                          </p:stCondLst>
                                        </p:cTn>
                                        <p:tgtEl>
                                          <p:spTgt spid="471"/>
                                        </p:tgtEl>
                                        <p:attrNameLst>
                                          <p:attrName>style.visibility</p:attrName>
                                        </p:attrNameLst>
                                      </p:cBhvr>
                                      <p:to>
                                        <p:strVal val="visible"/>
                                      </p:to>
                                    </p:set>
                                    <p:animEffect transition="in" filter="fade">
                                      <p:cBhvr>
                                        <p:cTn id="23" dur="500"/>
                                        <p:tgtEl>
                                          <p:spTgt spid="471"/>
                                        </p:tgtEl>
                                      </p:cBhvr>
                                    </p:animEffect>
                                  </p:childTnLst>
                                </p:cTn>
                              </p:par>
                              <p:par>
                                <p:cTn id="24" presetID="10" presetClass="entr" presetSubtype="0" fill="hold" nodeType="withEffect">
                                  <p:stCondLst>
                                    <p:cond delay="500"/>
                                  </p:stCondLst>
                                  <p:childTnLst>
                                    <p:set>
                                      <p:cBhvr>
                                        <p:cTn id="25" dur="1" fill="hold">
                                          <p:stCondLst>
                                            <p:cond delay="0"/>
                                          </p:stCondLst>
                                        </p:cTn>
                                        <p:tgtEl>
                                          <p:spTgt spid="475"/>
                                        </p:tgtEl>
                                        <p:attrNameLst>
                                          <p:attrName>style.visibility</p:attrName>
                                        </p:attrNameLst>
                                      </p:cBhvr>
                                      <p:to>
                                        <p:strVal val="visible"/>
                                      </p:to>
                                    </p:set>
                                    <p:animEffect transition="in" filter="fade">
                                      <p:cBhvr>
                                        <p:cTn id="26" dur="500"/>
                                        <p:tgtEl>
                                          <p:spTgt spid="475"/>
                                        </p:tgtEl>
                                      </p:cBhvr>
                                    </p:animEffect>
                                  </p:childTnLst>
                                </p:cTn>
                              </p:par>
                              <p:par>
                                <p:cTn id="27" presetID="10" presetClass="entr" presetSubtype="0" fill="hold" nodeType="withEffect">
                                  <p:stCondLst>
                                    <p:cond delay="500"/>
                                  </p:stCondLst>
                                  <p:childTnLst>
                                    <p:set>
                                      <p:cBhvr>
                                        <p:cTn id="28" dur="1" fill="hold">
                                          <p:stCondLst>
                                            <p:cond delay="0"/>
                                          </p:stCondLst>
                                        </p:cTn>
                                        <p:tgtEl>
                                          <p:spTgt spid="479"/>
                                        </p:tgtEl>
                                        <p:attrNameLst>
                                          <p:attrName>style.visibility</p:attrName>
                                        </p:attrNameLst>
                                      </p:cBhvr>
                                      <p:to>
                                        <p:strVal val="visible"/>
                                      </p:to>
                                    </p:set>
                                    <p:animEffect transition="in" filter="fade">
                                      <p:cBhvr>
                                        <p:cTn id="29" dur="500"/>
                                        <p:tgtEl>
                                          <p:spTgt spid="479"/>
                                        </p:tgtEl>
                                      </p:cBhvr>
                                    </p:animEffect>
                                  </p:childTnLst>
                                </p:cTn>
                              </p:par>
                              <p:par>
                                <p:cTn id="30" presetID="10" presetClass="entr" presetSubtype="0" fill="hold" nodeType="withEffect">
                                  <p:stCondLst>
                                    <p:cond delay="500"/>
                                  </p:stCondLst>
                                  <p:childTnLst>
                                    <p:set>
                                      <p:cBhvr>
                                        <p:cTn id="31" dur="1" fill="hold">
                                          <p:stCondLst>
                                            <p:cond delay="0"/>
                                          </p:stCondLst>
                                        </p:cTn>
                                        <p:tgtEl>
                                          <p:spTgt spid="546"/>
                                        </p:tgtEl>
                                        <p:attrNameLst>
                                          <p:attrName>style.visibility</p:attrName>
                                        </p:attrNameLst>
                                      </p:cBhvr>
                                      <p:to>
                                        <p:strVal val="visible"/>
                                      </p:to>
                                    </p:set>
                                    <p:animEffect transition="in" filter="fade">
                                      <p:cBhvr>
                                        <p:cTn id="32" dur="500"/>
                                        <p:tgtEl>
                                          <p:spTgt spid="546"/>
                                        </p:tgtEl>
                                      </p:cBhvr>
                                    </p:animEffect>
                                  </p:childTnLst>
                                </p:cTn>
                              </p:par>
                              <p:par>
                                <p:cTn id="33" presetID="10" presetClass="entr" presetSubtype="0" fill="hold" nodeType="withEffect">
                                  <p:stCondLst>
                                    <p:cond delay="500"/>
                                  </p:stCondLst>
                                  <p:childTnLst>
                                    <p:set>
                                      <p:cBhvr>
                                        <p:cTn id="34" dur="1" fill="hold">
                                          <p:stCondLst>
                                            <p:cond delay="0"/>
                                          </p:stCondLst>
                                        </p:cTn>
                                        <p:tgtEl>
                                          <p:spTgt spid="472"/>
                                        </p:tgtEl>
                                        <p:attrNameLst>
                                          <p:attrName>style.visibility</p:attrName>
                                        </p:attrNameLst>
                                      </p:cBhvr>
                                      <p:to>
                                        <p:strVal val="visible"/>
                                      </p:to>
                                    </p:set>
                                    <p:animEffect transition="in" filter="fade">
                                      <p:cBhvr>
                                        <p:cTn id="35" dur="500"/>
                                        <p:tgtEl>
                                          <p:spTgt spid="472"/>
                                        </p:tgtEl>
                                      </p:cBhvr>
                                    </p:animEffect>
                                  </p:childTnLst>
                                </p:cTn>
                              </p:par>
                            </p:childTnLst>
                          </p:cTn>
                        </p:par>
                        <p:par>
                          <p:cTn id="36" fill="hold">
                            <p:stCondLst>
                              <p:cond delay="1000"/>
                            </p:stCondLst>
                            <p:childTnLst>
                              <p:par>
                                <p:cTn id="37" presetID="10" presetClass="entr" presetSubtype="0" fill="hold" nodeType="afterEffect">
                                  <p:stCondLst>
                                    <p:cond delay="500"/>
                                  </p:stCondLst>
                                  <p:childTnLst>
                                    <p:set>
                                      <p:cBhvr>
                                        <p:cTn id="38" dur="1" fill="hold">
                                          <p:stCondLst>
                                            <p:cond delay="0"/>
                                          </p:stCondLst>
                                        </p:cTn>
                                        <p:tgtEl>
                                          <p:spTgt spid="480"/>
                                        </p:tgtEl>
                                        <p:attrNameLst>
                                          <p:attrName>style.visibility</p:attrName>
                                        </p:attrNameLst>
                                      </p:cBhvr>
                                      <p:to>
                                        <p:strVal val="visible"/>
                                      </p:to>
                                    </p:set>
                                    <p:animEffect transition="in" filter="fade">
                                      <p:cBhvr>
                                        <p:cTn id="39" dur="500"/>
                                        <p:tgtEl>
                                          <p:spTgt spid="480"/>
                                        </p:tgtEl>
                                      </p:cBhvr>
                                    </p:animEffect>
                                  </p:childTnLst>
                                </p:cTn>
                              </p:par>
                              <p:par>
                                <p:cTn id="40" presetID="10" presetClass="entr" presetSubtype="0" fill="hold" nodeType="withEffect">
                                  <p:stCondLst>
                                    <p:cond delay="500"/>
                                  </p:stCondLst>
                                  <p:childTnLst>
                                    <p:set>
                                      <p:cBhvr>
                                        <p:cTn id="41" dur="1" fill="hold">
                                          <p:stCondLst>
                                            <p:cond delay="0"/>
                                          </p:stCondLst>
                                        </p:cTn>
                                        <p:tgtEl>
                                          <p:spTgt spid="482"/>
                                        </p:tgtEl>
                                        <p:attrNameLst>
                                          <p:attrName>style.visibility</p:attrName>
                                        </p:attrNameLst>
                                      </p:cBhvr>
                                      <p:to>
                                        <p:strVal val="visible"/>
                                      </p:to>
                                    </p:set>
                                    <p:animEffect transition="in" filter="fade">
                                      <p:cBhvr>
                                        <p:cTn id="42" dur="500"/>
                                        <p:tgtEl>
                                          <p:spTgt spid="482"/>
                                        </p:tgtEl>
                                      </p:cBhvr>
                                    </p:animEffect>
                                  </p:childTnLst>
                                </p:cTn>
                              </p:par>
                              <p:par>
                                <p:cTn id="43" presetID="10" presetClass="entr" presetSubtype="0" fill="hold" nodeType="withEffect">
                                  <p:stCondLst>
                                    <p:cond delay="500"/>
                                  </p:stCondLst>
                                  <p:childTnLst>
                                    <p:set>
                                      <p:cBhvr>
                                        <p:cTn id="44" dur="1" fill="hold">
                                          <p:stCondLst>
                                            <p:cond delay="0"/>
                                          </p:stCondLst>
                                        </p:cTn>
                                        <p:tgtEl>
                                          <p:spTgt spid="504"/>
                                        </p:tgtEl>
                                        <p:attrNameLst>
                                          <p:attrName>style.visibility</p:attrName>
                                        </p:attrNameLst>
                                      </p:cBhvr>
                                      <p:to>
                                        <p:strVal val="visible"/>
                                      </p:to>
                                    </p:set>
                                    <p:animEffect transition="in" filter="fade">
                                      <p:cBhvr>
                                        <p:cTn id="45" dur="500"/>
                                        <p:tgtEl>
                                          <p:spTgt spid="504"/>
                                        </p:tgtEl>
                                      </p:cBhvr>
                                    </p:animEffect>
                                  </p:childTnLst>
                                </p:cTn>
                              </p:par>
                              <p:par>
                                <p:cTn id="46" presetID="10" presetClass="entr" presetSubtype="0" fill="hold" nodeType="withEffect">
                                  <p:stCondLst>
                                    <p:cond delay="500"/>
                                  </p:stCondLst>
                                  <p:childTnLst>
                                    <p:set>
                                      <p:cBhvr>
                                        <p:cTn id="47" dur="1" fill="hold">
                                          <p:stCondLst>
                                            <p:cond delay="0"/>
                                          </p:stCondLst>
                                        </p:cTn>
                                        <p:tgtEl>
                                          <p:spTgt spid="547"/>
                                        </p:tgtEl>
                                        <p:attrNameLst>
                                          <p:attrName>style.visibility</p:attrName>
                                        </p:attrNameLst>
                                      </p:cBhvr>
                                      <p:to>
                                        <p:strVal val="visible"/>
                                      </p:to>
                                    </p:set>
                                    <p:animEffect transition="in" filter="fade">
                                      <p:cBhvr>
                                        <p:cTn id="48" dur="500"/>
                                        <p:tgtEl>
                                          <p:spTgt spid="547"/>
                                        </p:tgtEl>
                                      </p:cBhvr>
                                    </p:animEffect>
                                  </p:childTnLst>
                                </p:cTn>
                              </p:par>
                              <p:par>
                                <p:cTn id="49" presetID="10" presetClass="entr" presetSubtype="0" fill="hold" nodeType="withEffect">
                                  <p:stCondLst>
                                    <p:cond delay="500"/>
                                  </p:stCondLst>
                                  <p:childTnLst>
                                    <p:set>
                                      <p:cBhvr>
                                        <p:cTn id="50" dur="1" fill="hold">
                                          <p:stCondLst>
                                            <p:cond delay="0"/>
                                          </p:stCondLst>
                                        </p:cTn>
                                        <p:tgtEl>
                                          <p:spTgt spid="467"/>
                                        </p:tgtEl>
                                        <p:attrNameLst>
                                          <p:attrName>style.visibility</p:attrName>
                                        </p:attrNameLst>
                                      </p:cBhvr>
                                      <p:to>
                                        <p:strVal val="visible"/>
                                      </p:to>
                                    </p:set>
                                    <p:animEffect transition="in" filter="fade">
                                      <p:cBhvr>
                                        <p:cTn id="51" dur="500"/>
                                        <p:tgtEl>
                                          <p:spTgt spid="467"/>
                                        </p:tgtEl>
                                      </p:cBhvr>
                                    </p:animEffect>
                                  </p:childTnLst>
                                </p:cTn>
                              </p:par>
                            </p:childTnLst>
                          </p:cTn>
                        </p:par>
                        <p:par>
                          <p:cTn id="52" fill="hold">
                            <p:stCondLst>
                              <p:cond delay="1500"/>
                            </p:stCondLst>
                            <p:childTnLst>
                              <p:par>
                                <p:cTn id="53" presetID="10" presetClass="entr" presetSubtype="0" fill="hold" nodeType="afterEffect">
                                  <p:stCondLst>
                                    <p:cond delay="500"/>
                                  </p:stCondLst>
                                  <p:childTnLst>
                                    <p:set>
                                      <p:cBhvr>
                                        <p:cTn id="54" dur="1" fill="hold">
                                          <p:stCondLst>
                                            <p:cond delay="0"/>
                                          </p:stCondLst>
                                        </p:cTn>
                                        <p:tgtEl>
                                          <p:spTgt spid="466"/>
                                        </p:tgtEl>
                                        <p:attrNameLst>
                                          <p:attrName>style.visibility</p:attrName>
                                        </p:attrNameLst>
                                      </p:cBhvr>
                                      <p:to>
                                        <p:strVal val="visible"/>
                                      </p:to>
                                    </p:set>
                                    <p:animEffect transition="in" filter="fade">
                                      <p:cBhvr>
                                        <p:cTn id="55" dur="500"/>
                                        <p:tgtEl>
                                          <p:spTgt spid="466"/>
                                        </p:tgtEl>
                                      </p:cBhvr>
                                    </p:animEffect>
                                  </p:childTnLst>
                                </p:cTn>
                              </p:par>
                              <p:par>
                                <p:cTn id="56" presetID="10" presetClass="entr" presetSubtype="0" fill="hold" nodeType="withEffect">
                                  <p:stCondLst>
                                    <p:cond delay="500"/>
                                  </p:stCondLst>
                                  <p:childTnLst>
                                    <p:set>
                                      <p:cBhvr>
                                        <p:cTn id="57" dur="1" fill="hold">
                                          <p:stCondLst>
                                            <p:cond delay="0"/>
                                          </p:stCondLst>
                                        </p:cTn>
                                        <p:tgtEl>
                                          <p:spTgt spid="476"/>
                                        </p:tgtEl>
                                        <p:attrNameLst>
                                          <p:attrName>style.visibility</p:attrName>
                                        </p:attrNameLst>
                                      </p:cBhvr>
                                      <p:to>
                                        <p:strVal val="visible"/>
                                      </p:to>
                                    </p:set>
                                    <p:animEffect transition="in" filter="fade">
                                      <p:cBhvr>
                                        <p:cTn id="58" dur="500"/>
                                        <p:tgtEl>
                                          <p:spTgt spid="476"/>
                                        </p:tgtEl>
                                      </p:cBhvr>
                                    </p:animEffect>
                                  </p:childTnLst>
                                </p:cTn>
                              </p:par>
                              <p:par>
                                <p:cTn id="59" presetID="10" presetClass="entr" presetSubtype="0" fill="hold" nodeType="withEffect">
                                  <p:stCondLst>
                                    <p:cond delay="500"/>
                                  </p:stCondLst>
                                  <p:childTnLst>
                                    <p:set>
                                      <p:cBhvr>
                                        <p:cTn id="60" dur="1" fill="hold">
                                          <p:stCondLst>
                                            <p:cond delay="0"/>
                                          </p:stCondLst>
                                        </p:cTn>
                                        <p:tgtEl>
                                          <p:spTgt spid="520"/>
                                        </p:tgtEl>
                                        <p:attrNameLst>
                                          <p:attrName>style.visibility</p:attrName>
                                        </p:attrNameLst>
                                      </p:cBhvr>
                                      <p:to>
                                        <p:strVal val="visible"/>
                                      </p:to>
                                    </p:set>
                                    <p:animEffect transition="in" filter="fade">
                                      <p:cBhvr>
                                        <p:cTn id="61" dur="500"/>
                                        <p:tgtEl>
                                          <p:spTgt spid="520"/>
                                        </p:tgtEl>
                                      </p:cBhvr>
                                    </p:animEffect>
                                  </p:childTnLst>
                                </p:cTn>
                              </p:par>
                              <p:par>
                                <p:cTn id="62" presetID="10" presetClass="entr" presetSubtype="0" fill="hold" nodeType="withEffect">
                                  <p:stCondLst>
                                    <p:cond delay="500"/>
                                  </p:stCondLst>
                                  <p:childTnLst>
                                    <p:set>
                                      <p:cBhvr>
                                        <p:cTn id="63" dur="1" fill="hold">
                                          <p:stCondLst>
                                            <p:cond delay="0"/>
                                          </p:stCondLst>
                                        </p:cTn>
                                        <p:tgtEl>
                                          <p:spTgt spid="545"/>
                                        </p:tgtEl>
                                        <p:attrNameLst>
                                          <p:attrName>style.visibility</p:attrName>
                                        </p:attrNameLst>
                                      </p:cBhvr>
                                      <p:to>
                                        <p:strVal val="visible"/>
                                      </p:to>
                                    </p:set>
                                    <p:animEffect transition="in" filter="fade">
                                      <p:cBhvr>
                                        <p:cTn id="64" dur="500"/>
                                        <p:tgtEl>
                                          <p:spTgt spid="545"/>
                                        </p:tgtEl>
                                      </p:cBhvr>
                                    </p:animEffect>
                                  </p:childTnLst>
                                </p:cTn>
                              </p:par>
                              <p:par>
                                <p:cTn id="65" presetID="10" presetClass="entr" presetSubtype="0" fill="hold" nodeType="withEffect">
                                  <p:stCondLst>
                                    <p:cond delay="500"/>
                                  </p:stCondLst>
                                  <p:childTnLst>
                                    <p:set>
                                      <p:cBhvr>
                                        <p:cTn id="66" dur="1" fill="hold">
                                          <p:stCondLst>
                                            <p:cond delay="0"/>
                                          </p:stCondLst>
                                        </p:cTn>
                                        <p:tgtEl>
                                          <p:spTgt spid="548"/>
                                        </p:tgtEl>
                                        <p:attrNameLst>
                                          <p:attrName>style.visibility</p:attrName>
                                        </p:attrNameLst>
                                      </p:cBhvr>
                                      <p:to>
                                        <p:strVal val="visible"/>
                                      </p:to>
                                    </p:set>
                                    <p:animEffect transition="in" filter="fade">
                                      <p:cBhvr>
                                        <p:cTn id="67" dur="500"/>
                                        <p:tgtEl>
                                          <p:spTgt spid="548"/>
                                        </p:tgtEl>
                                      </p:cBhvr>
                                    </p:animEffect>
                                  </p:childTnLst>
                                </p:cTn>
                              </p:par>
                            </p:childTnLst>
                          </p:cTn>
                        </p:par>
                        <p:par>
                          <p:cTn id="68" fill="hold">
                            <p:stCondLst>
                              <p:cond delay="2000"/>
                            </p:stCondLst>
                            <p:childTnLst>
                              <p:par>
                                <p:cTn id="69" presetID="10" presetClass="entr" presetSubtype="0" fill="hold" nodeType="afterEffect">
                                  <p:stCondLst>
                                    <p:cond delay="500"/>
                                  </p:stCondLst>
                                  <p:childTnLst>
                                    <p:set>
                                      <p:cBhvr>
                                        <p:cTn id="70" dur="1" fill="hold">
                                          <p:stCondLst>
                                            <p:cond delay="0"/>
                                          </p:stCondLst>
                                        </p:cTn>
                                        <p:tgtEl>
                                          <p:spTgt spid="468"/>
                                        </p:tgtEl>
                                        <p:attrNameLst>
                                          <p:attrName>style.visibility</p:attrName>
                                        </p:attrNameLst>
                                      </p:cBhvr>
                                      <p:to>
                                        <p:strVal val="visible"/>
                                      </p:to>
                                    </p:set>
                                    <p:animEffect transition="in" filter="fade">
                                      <p:cBhvr>
                                        <p:cTn id="71" dur="500"/>
                                        <p:tgtEl>
                                          <p:spTgt spid="468"/>
                                        </p:tgtEl>
                                      </p:cBhvr>
                                    </p:animEffect>
                                  </p:childTnLst>
                                </p:cTn>
                              </p:par>
                              <p:par>
                                <p:cTn id="72" presetID="10" presetClass="entr" presetSubtype="0" fill="hold" nodeType="withEffect">
                                  <p:stCondLst>
                                    <p:cond delay="500"/>
                                  </p:stCondLst>
                                  <p:childTnLst>
                                    <p:set>
                                      <p:cBhvr>
                                        <p:cTn id="73" dur="1" fill="hold">
                                          <p:stCondLst>
                                            <p:cond delay="0"/>
                                          </p:stCondLst>
                                        </p:cTn>
                                        <p:tgtEl>
                                          <p:spTgt spid="539"/>
                                        </p:tgtEl>
                                        <p:attrNameLst>
                                          <p:attrName>style.visibility</p:attrName>
                                        </p:attrNameLst>
                                      </p:cBhvr>
                                      <p:to>
                                        <p:strVal val="visible"/>
                                      </p:to>
                                    </p:set>
                                    <p:animEffect transition="in" filter="fade">
                                      <p:cBhvr>
                                        <p:cTn id="74" dur="500"/>
                                        <p:tgtEl>
                                          <p:spTgt spid="539"/>
                                        </p:tgtEl>
                                      </p:cBhvr>
                                    </p:animEffect>
                                  </p:childTnLst>
                                </p:cTn>
                              </p:par>
                              <p:par>
                                <p:cTn id="75" presetID="10" presetClass="entr" presetSubtype="0" fill="hold" nodeType="withEffect">
                                  <p:stCondLst>
                                    <p:cond delay="500"/>
                                  </p:stCondLst>
                                  <p:childTnLst>
                                    <p:set>
                                      <p:cBhvr>
                                        <p:cTn id="76" dur="1" fill="hold">
                                          <p:stCondLst>
                                            <p:cond delay="0"/>
                                          </p:stCondLst>
                                        </p:cTn>
                                        <p:tgtEl>
                                          <p:spTgt spid="549"/>
                                        </p:tgtEl>
                                        <p:attrNameLst>
                                          <p:attrName>style.visibility</p:attrName>
                                        </p:attrNameLst>
                                      </p:cBhvr>
                                      <p:to>
                                        <p:strVal val="visible"/>
                                      </p:to>
                                    </p:set>
                                    <p:animEffect transition="in" filter="fade">
                                      <p:cBhvr>
                                        <p:cTn id="77" dur="500"/>
                                        <p:tgtEl>
                                          <p:spTgt spid="549"/>
                                        </p:tgtEl>
                                      </p:cBhvr>
                                    </p:animEffect>
                                  </p:childTnLst>
                                </p:cTn>
                              </p:par>
                            </p:childTnLst>
                          </p:cTn>
                        </p:par>
                        <p:par>
                          <p:cTn id="78" fill="hold">
                            <p:stCondLst>
                              <p:cond delay="2500"/>
                            </p:stCondLst>
                            <p:childTnLst>
                              <p:par>
                                <p:cTn id="79" presetID="10" presetClass="entr" presetSubtype="0" fill="hold" nodeType="afterEffect">
                                  <p:stCondLst>
                                    <p:cond delay="500"/>
                                  </p:stCondLst>
                                  <p:childTnLst>
                                    <p:set>
                                      <p:cBhvr>
                                        <p:cTn id="80" dur="1" fill="hold">
                                          <p:stCondLst>
                                            <p:cond delay="0"/>
                                          </p:stCondLst>
                                        </p:cTn>
                                        <p:tgtEl>
                                          <p:spTgt spid="473"/>
                                        </p:tgtEl>
                                        <p:attrNameLst>
                                          <p:attrName>style.visibility</p:attrName>
                                        </p:attrNameLst>
                                      </p:cBhvr>
                                      <p:to>
                                        <p:strVal val="visible"/>
                                      </p:to>
                                    </p:set>
                                    <p:animEffect transition="in" filter="fade">
                                      <p:cBhvr>
                                        <p:cTn id="81" dur="500"/>
                                        <p:tgtEl>
                                          <p:spTgt spid="473"/>
                                        </p:tgtEl>
                                      </p:cBhvr>
                                    </p:animEffect>
                                  </p:childTnLst>
                                </p:cTn>
                              </p:par>
                              <p:par>
                                <p:cTn id="82" presetID="10" presetClass="entr" presetSubtype="0" fill="hold" nodeType="withEffect">
                                  <p:stCondLst>
                                    <p:cond delay="500"/>
                                  </p:stCondLst>
                                  <p:childTnLst>
                                    <p:set>
                                      <p:cBhvr>
                                        <p:cTn id="83" dur="1" fill="hold">
                                          <p:stCondLst>
                                            <p:cond delay="0"/>
                                          </p:stCondLst>
                                        </p:cTn>
                                        <p:tgtEl>
                                          <p:spTgt spid="510"/>
                                        </p:tgtEl>
                                        <p:attrNameLst>
                                          <p:attrName>style.visibility</p:attrName>
                                        </p:attrNameLst>
                                      </p:cBhvr>
                                      <p:to>
                                        <p:strVal val="visible"/>
                                      </p:to>
                                    </p:set>
                                    <p:animEffect transition="in" filter="fade">
                                      <p:cBhvr>
                                        <p:cTn id="84" dur="500"/>
                                        <p:tgtEl>
                                          <p:spTgt spid="510"/>
                                        </p:tgtEl>
                                      </p:cBhvr>
                                    </p:animEffect>
                                  </p:childTnLst>
                                </p:cTn>
                              </p:par>
                              <p:par>
                                <p:cTn id="85" presetID="10" presetClass="entr" presetSubtype="0" fill="hold" nodeType="withEffect">
                                  <p:stCondLst>
                                    <p:cond delay="500"/>
                                  </p:stCondLst>
                                  <p:childTnLst>
                                    <p:set>
                                      <p:cBhvr>
                                        <p:cTn id="86" dur="1" fill="hold">
                                          <p:stCondLst>
                                            <p:cond delay="0"/>
                                          </p:stCondLst>
                                        </p:cTn>
                                        <p:tgtEl>
                                          <p:spTgt spid="550"/>
                                        </p:tgtEl>
                                        <p:attrNameLst>
                                          <p:attrName>style.visibility</p:attrName>
                                        </p:attrNameLst>
                                      </p:cBhvr>
                                      <p:to>
                                        <p:strVal val="visible"/>
                                      </p:to>
                                    </p:set>
                                    <p:animEffect transition="in" filter="fade">
                                      <p:cBhvr>
                                        <p:cTn id="87" dur="500"/>
                                        <p:tgtEl>
                                          <p:spTgt spid="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90"/>
          <p:cNvPicPr preferRelativeResize="0"/>
          <p:nvPr/>
        </p:nvPicPr>
        <p:blipFill rotWithShape="1">
          <a:blip r:embed="rId3">
            <a:alphaModFix/>
          </a:blip>
          <a:srcRect/>
          <a:stretch/>
        </p:blipFill>
        <p:spPr>
          <a:xfrm>
            <a:off x="-395672" y="-42466"/>
            <a:ext cx="12190270" cy="6593630"/>
          </a:xfrm>
          <a:prstGeom prst="rect">
            <a:avLst/>
          </a:prstGeom>
          <a:noFill/>
          <a:ln>
            <a:noFill/>
          </a:ln>
        </p:spPr>
      </p:pic>
      <p:sp>
        <p:nvSpPr>
          <p:cNvPr id="556" name="Google Shape;556;p90"/>
          <p:cNvSpPr txBox="1"/>
          <p:nvPr/>
        </p:nvSpPr>
        <p:spPr>
          <a:xfrm>
            <a:off x="432905" y="106490"/>
            <a:ext cx="6917588" cy="984656"/>
          </a:xfrm>
          <a:prstGeom prst="rect">
            <a:avLst/>
          </a:prstGeom>
          <a:solidFill>
            <a:schemeClr val="lt1"/>
          </a:solidFill>
          <a:ln>
            <a:noFill/>
          </a:ln>
        </p:spPr>
        <p:txBody>
          <a:bodyPr spcFirstLastPara="1" wrap="square" lIns="0" tIns="0" rIns="0" bIns="0" anchor="t" anchorCtr="0">
            <a:noAutofit/>
          </a:bodyPr>
          <a:lstStyle/>
          <a:p>
            <a:pPr defTabSz="896386" eaLnBrk="1" fontAlgn="auto" hangingPunct="1">
              <a:spcBef>
                <a:spcPts val="0"/>
              </a:spcBef>
              <a:spcAft>
                <a:spcPts val="0"/>
              </a:spcAft>
              <a:buClr>
                <a:srgbClr val="000000"/>
              </a:buClr>
              <a:buSzPts val="3300"/>
            </a:pPr>
            <a:r>
              <a:rPr lang="en-US" sz="3235" b="1" kern="0">
                <a:solidFill>
                  <a:srgbClr val="1A1A1A"/>
                </a:solidFill>
                <a:latin typeface="Quattrocento Sans"/>
                <a:ea typeface="Quattrocento Sans"/>
                <a:cs typeface="Quattrocento Sans"/>
                <a:sym typeface="Quattrocento Sans"/>
              </a:rPr>
              <a:t>Model Lifecycle</a:t>
            </a:r>
            <a:endParaRPr sz="1372" kern="0">
              <a:latin typeface="Arial"/>
              <a:ea typeface="Arial"/>
              <a:cs typeface="Arial"/>
              <a:sym typeface="Arial"/>
            </a:endParaRPr>
          </a:p>
          <a:p>
            <a:pPr defTabSz="896386" eaLnBrk="1" fontAlgn="auto" hangingPunct="1">
              <a:spcBef>
                <a:spcPts val="0"/>
              </a:spcBef>
              <a:spcAft>
                <a:spcPts val="0"/>
              </a:spcAft>
              <a:buClr>
                <a:srgbClr val="000000"/>
              </a:buClr>
              <a:buSzPts val="3300"/>
            </a:pPr>
            <a:endParaRPr sz="3235" b="1" kern="0">
              <a:solidFill>
                <a:srgbClr val="1A1A1A"/>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1"/>
          <p:cNvSpPr txBox="1">
            <a:spLocks noGrp="1"/>
          </p:cNvSpPr>
          <p:nvPr>
            <p:ph type="title"/>
          </p:nvPr>
        </p:nvSpPr>
        <p:spPr>
          <a:xfrm>
            <a:off x="790980" y="2084365"/>
            <a:ext cx="11653523" cy="2355762"/>
          </a:xfrm>
          <a:prstGeom prst="rect">
            <a:avLst/>
          </a:prstGeom>
          <a:noFill/>
          <a:ln>
            <a:noFill/>
          </a:ln>
        </p:spPr>
        <p:txBody>
          <a:bodyPr spcFirstLastPara="1" wrap="square" lIns="0" tIns="91417" rIns="0" bIns="91417" anchor="t" anchorCtr="0">
            <a:noAutofit/>
          </a:bodyPr>
          <a:lstStyle/>
          <a:p>
            <a:pPr>
              <a:buSzPts val="7100"/>
            </a:pPr>
            <a:r>
              <a:rPr lang="en-US"/>
              <a:t>What does DevOps for AI mean?</a:t>
            </a:r>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2"/>
          <p:cNvSpPr txBox="1"/>
          <p:nvPr/>
        </p:nvSpPr>
        <p:spPr>
          <a:xfrm>
            <a:off x="7549268" y="3541530"/>
            <a:ext cx="4213314" cy="573206"/>
          </a:xfrm>
          <a:prstGeom prst="rect">
            <a:avLst/>
          </a:prstGeom>
          <a:noFill/>
          <a:ln>
            <a:noFill/>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600"/>
            </a:pPr>
            <a:r>
              <a:rPr lang="en-US" sz="1568" kern="0">
                <a:latin typeface="Quattrocento Sans"/>
                <a:ea typeface="Quattrocento Sans"/>
                <a:cs typeface="Quattrocento Sans"/>
                <a:sym typeface="Quattrocento Sans"/>
              </a:rPr>
              <a:t>Use leaderboards, side by side run comparison and model selection</a:t>
            </a:r>
            <a:endParaRPr sz="1372" kern="0">
              <a:latin typeface="Arial"/>
              <a:ea typeface="Arial"/>
              <a:cs typeface="Arial"/>
              <a:sym typeface="Arial"/>
            </a:endParaRPr>
          </a:p>
        </p:txBody>
      </p:sp>
      <p:sp>
        <p:nvSpPr>
          <p:cNvPr id="568" name="Google Shape;568;p92"/>
          <p:cNvSpPr txBox="1"/>
          <p:nvPr/>
        </p:nvSpPr>
        <p:spPr>
          <a:xfrm>
            <a:off x="4011635" y="3490787"/>
            <a:ext cx="3563936" cy="573206"/>
          </a:xfrm>
          <a:prstGeom prst="rect">
            <a:avLst/>
          </a:prstGeom>
          <a:noFill/>
          <a:ln>
            <a:noFill/>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600"/>
            </a:pPr>
            <a:r>
              <a:rPr lang="en-US" sz="1568" kern="0">
                <a:latin typeface="Quattrocento Sans"/>
                <a:ea typeface="Quattrocento Sans"/>
                <a:cs typeface="Quattrocento Sans"/>
                <a:sym typeface="Quattrocento Sans"/>
              </a:rPr>
              <a:t>Capture run metrics, intermediate outputs, output logs and models </a:t>
            </a:r>
            <a:endParaRPr sz="1372" kern="0">
              <a:latin typeface="Arial"/>
              <a:ea typeface="Arial"/>
              <a:cs typeface="Arial"/>
              <a:sym typeface="Arial"/>
            </a:endParaRPr>
          </a:p>
        </p:txBody>
      </p:sp>
      <p:sp>
        <p:nvSpPr>
          <p:cNvPr id="569" name="Google Shape;569;p92"/>
          <p:cNvSpPr txBox="1">
            <a:spLocks noGrp="1"/>
          </p:cNvSpPr>
          <p:nvPr>
            <p:ph type="title"/>
          </p:nvPr>
        </p:nvSpPr>
        <p:spPr>
          <a:xfrm>
            <a:off x="426426" y="303439"/>
            <a:ext cx="11336186" cy="757608"/>
          </a:xfrm>
          <a:prstGeom prst="rect">
            <a:avLst/>
          </a:prstGeom>
          <a:noFill/>
          <a:ln>
            <a:noFill/>
          </a:ln>
        </p:spPr>
        <p:txBody>
          <a:bodyPr spcFirstLastPara="1" wrap="square" lIns="0" tIns="164575" rIns="0" bIns="0" anchor="t" anchorCtr="0">
            <a:noAutofit/>
          </a:bodyPr>
          <a:lstStyle/>
          <a:p>
            <a:r>
              <a:rPr lang="en-US"/>
              <a:t>Produce Repeatable Experiments</a:t>
            </a:r>
            <a:endParaRPr/>
          </a:p>
        </p:txBody>
      </p:sp>
      <p:grpSp>
        <p:nvGrpSpPr>
          <p:cNvPr id="570" name="Google Shape;570;p92"/>
          <p:cNvGrpSpPr/>
          <p:nvPr/>
        </p:nvGrpSpPr>
        <p:grpSpPr>
          <a:xfrm>
            <a:off x="8013507" y="2124336"/>
            <a:ext cx="2258708" cy="1271444"/>
            <a:chOff x="1124117" y="4110783"/>
            <a:chExt cx="2615506" cy="1462493"/>
          </a:xfrm>
        </p:grpSpPr>
        <p:grpSp>
          <p:nvGrpSpPr>
            <p:cNvPr id="571" name="Google Shape;571;p92"/>
            <p:cNvGrpSpPr/>
            <p:nvPr/>
          </p:nvGrpSpPr>
          <p:grpSpPr>
            <a:xfrm>
              <a:off x="1124117" y="4110783"/>
              <a:ext cx="2093133" cy="1462493"/>
              <a:chOff x="1706565" y="2222055"/>
              <a:chExt cx="367500" cy="267900"/>
            </a:xfrm>
          </p:grpSpPr>
          <p:grpSp>
            <p:nvGrpSpPr>
              <p:cNvPr id="572" name="Google Shape;572;p92"/>
              <p:cNvGrpSpPr/>
              <p:nvPr/>
            </p:nvGrpSpPr>
            <p:grpSpPr>
              <a:xfrm>
                <a:off x="1738130" y="2257950"/>
                <a:ext cx="204609" cy="199264"/>
                <a:chOff x="1047750" y="3578225"/>
                <a:chExt cx="368400" cy="358775"/>
              </a:xfrm>
            </p:grpSpPr>
            <p:cxnSp>
              <p:nvCxnSpPr>
                <p:cNvPr id="573" name="Google Shape;573;p92"/>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74" name="Google Shape;574;p92"/>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75" name="Google Shape;575;p92"/>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76" name="Google Shape;576;p92"/>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77" name="Google Shape;577;p92"/>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578" name="Google Shape;578;p92"/>
            <p:cNvSpPr txBox="1"/>
            <p:nvPr/>
          </p:nvSpPr>
          <p:spPr>
            <a:xfrm>
              <a:off x="2691440" y="4235267"/>
              <a:ext cx="682800" cy="187200"/>
            </a:xfrm>
            <a:prstGeom prst="rect">
              <a:avLst/>
            </a:prstGeom>
            <a:noFill/>
            <a:ln>
              <a:noFill/>
            </a:ln>
          </p:spPr>
          <p:txBody>
            <a:bodyPr spcFirstLastPara="1" wrap="square" lIns="0" tIns="0" rIns="0" bIns="0" anchor="t" anchorCtr="0">
              <a:noAutofit/>
            </a:bodyPr>
            <a:lstStyle/>
            <a:p>
              <a:pPr defTabSz="896386" eaLnBrk="1" fontAlgn="auto" hangingPunct="1">
                <a:lnSpc>
                  <a:spcPct val="90000"/>
                </a:lnSpc>
                <a:spcBef>
                  <a:spcPts val="0"/>
                </a:spcBef>
                <a:spcAft>
                  <a:spcPts val="0"/>
                </a:spcAft>
                <a:buClr>
                  <a:srgbClr val="000000"/>
                </a:buClr>
                <a:buSzPts val="1200"/>
              </a:pPr>
              <a:r>
                <a:rPr lang="en-US" sz="1176" kern="0">
                  <a:solidFill>
                    <a:srgbClr val="0078D4"/>
                  </a:solidFill>
                  <a:latin typeface="Quattrocento Sans"/>
                  <a:ea typeface="Quattrocento Sans"/>
                  <a:cs typeface="Quattrocento Sans"/>
                  <a:sym typeface="Quattrocento Sans"/>
                </a:rPr>
                <a:t>80%</a:t>
              </a:r>
              <a:endParaRPr sz="1372" kern="0">
                <a:latin typeface="Arial"/>
                <a:ea typeface="Arial"/>
                <a:cs typeface="Arial"/>
                <a:sym typeface="Arial"/>
              </a:endParaRPr>
            </a:p>
          </p:txBody>
        </p:sp>
        <p:sp>
          <p:nvSpPr>
            <p:cNvPr id="579" name="Google Shape;579;p92"/>
            <p:cNvSpPr txBox="1"/>
            <p:nvPr/>
          </p:nvSpPr>
          <p:spPr>
            <a:xfrm>
              <a:off x="2710156" y="4572071"/>
              <a:ext cx="682800" cy="187200"/>
            </a:xfrm>
            <a:prstGeom prst="rect">
              <a:avLst/>
            </a:prstGeom>
            <a:noFill/>
            <a:ln>
              <a:noFill/>
            </a:ln>
          </p:spPr>
          <p:txBody>
            <a:bodyPr spcFirstLastPara="1" wrap="square" lIns="0" tIns="0" rIns="0" bIns="0" anchor="t" anchorCtr="0">
              <a:noAutofit/>
            </a:bodyPr>
            <a:lstStyle/>
            <a:p>
              <a:pPr defTabSz="896386" eaLnBrk="1" fontAlgn="auto" hangingPunct="1">
                <a:lnSpc>
                  <a:spcPct val="90000"/>
                </a:lnSpc>
                <a:spcBef>
                  <a:spcPts val="0"/>
                </a:spcBef>
                <a:spcAft>
                  <a:spcPts val="0"/>
                </a:spcAft>
                <a:buClr>
                  <a:srgbClr val="000000"/>
                </a:buClr>
                <a:buSzPts val="1200"/>
              </a:pPr>
              <a:r>
                <a:rPr lang="en-US" sz="1176" kern="0">
                  <a:solidFill>
                    <a:srgbClr val="0078D4"/>
                  </a:solidFill>
                  <a:latin typeface="Quattrocento Sans"/>
                  <a:ea typeface="Quattrocento Sans"/>
                  <a:cs typeface="Quattrocento Sans"/>
                  <a:sym typeface="Quattrocento Sans"/>
                </a:rPr>
                <a:t>75%</a:t>
              </a:r>
              <a:endParaRPr sz="1372" kern="0">
                <a:latin typeface="Arial"/>
                <a:ea typeface="Arial"/>
                <a:cs typeface="Arial"/>
                <a:sym typeface="Arial"/>
              </a:endParaRPr>
            </a:p>
          </p:txBody>
        </p:sp>
        <p:sp>
          <p:nvSpPr>
            <p:cNvPr id="580" name="Google Shape;580;p92"/>
            <p:cNvSpPr txBox="1"/>
            <p:nvPr/>
          </p:nvSpPr>
          <p:spPr>
            <a:xfrm>
              <a:off x="2709697" y="4965295"/>
              <a:ext cx="682800" cy="187200"/>
            </a:xfrm>
            <a:prstGeom prst="rect">
              <a:avLst/>
            </a:prstGeom>
            <a:noFill/>
            <a:ln>
              <a:noFill/>
            </a:ln>
          </p:spPr>
          <p:txBody>
            <a:bodyPr spcFirstLastPara="1" wrap="square" lIns="0" tIns="0" rIns="0" bIns="0" anchor="t" anchorCtr="0">
              <a:noAutofit/>
            </a:bodyPr>
            <a:lstStyle/>
            <a:p>
              <a:pPr defTabSz="896386" eaLnBrk="1" fontAlgn="auto" hangingPunct="1">
                <a:lnSpc>
                  <a:spcPct val="90000"/>
                </a:lnSpc>
                <a:spcBef>
                  <a:spcPts val="0"/>
                </a:spcBef>
                <a:spcAft>
                  <a:spcPts val="0"/>
                </a:spcAft>
                <a:buClr>
                  <a:srgbClr val="000000"/>
                </a:buClr>
                <a:buSzPts val="1200"/>
              </a:pPr>
              <a:r>
                <a:rPr lang="en-US" sz="1176" kern="0">
                  <a:solidFill>
                    <a:srgbClr val="0078D4"/>
                  </a:solidFill>
                  <a:latin typeface="Quattrocento Sans"/>
                  <a:ea typeface="Quattrocento Sans"/>
                  <a:cs typeface="Quattrocento Sans"/>
                  <a:sym typeface="Quattrocento Sans"/>
                </a:rPr>
                <a:t>90%</a:t>
              </a:r>
              <a:endParaRPr sz="1372" kern="0">
                <a:latin typeface="Arial"/>
                <a:ea typeface="Arial"/>
                <a:cs typeface="Arial"/>
                <a:sym typeface="Arial"/>
              </a:endParaRPr>
            </a:p>
          </p:txBody>
        </p:sp>
        <p:sp>
          <p:nvSpPr>
            <p:cNvPr id="581" name="Google Shape;581;p92"/>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82" name="Google Shape;582;p92"/>
            <p:cNvSpPr txBox="1"/>
            <p:nvPr/>
          </p:nvSpPr>
          <p:spPr>
            <a:xfrm>
              <a:off x="2709697" y="5310522"/>
              <a:ext cx="682800" cy="187200"/>
            </a:xfrm>
            <a:prstGeom prst="rect">
              <a:avLst/>
            </a:prstGeom>
            <a:noFill/>
            <a:ln>
              <a:noFill/>
            </a:ln>
          </p:spPr>
          <p:txBody>
            <a:bodyPr spcFirstLastPara="1" wrap="square" lIns="0" tIns="0" rIns="0" bIns="0" anchor="t" anchorCtr="0">
              <a:noAutofit/>
            </a:bodyPr>
            <a:lstStyle/>
            <a:p>
              <a:pPr defTabSz="896386" eaLnBrk="1" fontAlgn="auto" hangingPunct="1">
                <a:lnSpc>
                  <a:spcPct val="90000"/>
                </a:lnSpc>
                <a:spcBef>
                  <a:spcPts val="0"/>
                </a:spcBef>
                <a:spcAft>
                  <a:spcPts val="0"/>
                </a:spcAft>
                <a:buClr>
                  <a:srgbClr val="000000"/>
                </a:buClr>
                <a:buSzPts val="1200"/>
              </a:pPr>
              <a:r>
                <a:rPr lang="en-US" sz="1176" kern="0">
                  <a:solidFill>
                    <a:srgbClr val="0078D4"/>
                  </a:solidFill>
                  <a:latin typeface="Quattrocento Sans"/>
                  <a:ea typeface="Quattrocento Sans"/>
                  <a:cs typeface="Quattrocento Sans"/>
                  <a:sym typeface="Quattrocento Sans"/>
                </a:rPr>
                <a:t>85%</a:t>
              </a:r>
              <a:endParaRPr sz="1372" kern="0">
                <a:latin typeface="Arial"/>
                <a:ea typeface="Arial"/>
                <a:cs typeface="Arial"/>
                <a:sym typeface="Arial"/>
              </a:endParaRPr>
            </a:p>
          </p:txBody>
        </p:sp>
        <p:sp>
          <p:nvSpPr>
            <p:cNvPr id="583" name="Google Shape;583;p92"/>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84" name="Google Shape;584;p92"/>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85" name="Google Shape;585;p92"/>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586" name="Google Shape;586;p92"/>
          <p:cNvSpPr txBox="1"/>
          <p:nvPr/>
        </p:nvSpPr>
        <p:spPr>
          <a:xfrm>
            <a:off x="602177" y="5316000"/>
            <a:ext cx="11160312" cy="615557"/>
          </a:xfrm>
          <a:prstGeom prst="rect">
            <a:avLst/>
          </a:prstGeom>
          <a:noFill/>
          <a:ln>
            <a:noFill/>
          </a:ln>
        </p:spPr>
        <p:txBody>
          <a:bodyPr spcFirstLastPara="1" wrap="square" lIns="0" tIns="0" rIns="0" bIns="0" anchor="t" anchorCtr="0">
            <a:noAutofit/>
          </a:bodyPr>
          <a:lstStyle/>
          <a:p>
            <a:pPr defTabSz="896386" eaLnBrk="1" fontAlgn="auto" hangingPunct="1">
              <a:spcBef>
                <a:spcPts val="0"/>
              </a:spcBef>
              <a:spcAft>
                <a:spcPts val="0"/>
              </a:spcAft>
              <a:buClr>
                <a:srgbClr val="000000"/>
              </a:buClr>
              <a:buSzPts val="2400"/>
            </a:pPr>
            <a:r>
              <a:rPr lang="en-US" sz="2353" b="1" kern="0">
                <a:solidFill>
                  <a:srgbClr val="1A1A1A"/>
                </a:solidFill>
                <a:latin typeface="Calibri"/>
                <a:ea typeface="Calibri"/>
                <a:cs typeface="Calibri"/>
                <a:sym typeface="Calibri"/>
              </a:rPr>
              <a:t>No matter where an experiment happens, track it in the cloud so you can explain how a model was created.</a:t>
            </a:r>
            <a:endParaRPr sz="2353" kern="0">
              <a:latin typeface="Calibri"/>
              <a:ea typeface="Calibri"/>
              <a:cs typeface="Calibri"/>
              <a:sym typeface="Calibri"/>
            </a:endParaRPr>
          </a:p>
        </p:txBody>
      </p:sp>
      <p:sp>
        <p:nvSpPr>
          <p:cNvPr id="587" name="Google Shape;587;p92"/>
          <p:cNvSpPr/>
          <p:nvPr/>
        </p:nvSpPr>
        <p:spPr>
          <a:xfrm>
            <a:off x="1381765" y="1972420"/>
            <a:ext cx="1547081" cy="1547081"/>
          </a:xfrm>
          <a:custGeom>
            <a:avLst/>
            <a:gdLst/>
            <a:ahLst/>
            <a:cxnLst/>
            <a:rect l="l" t="t" r="r" b="b"/>
            <a:pathLst>
              <a:path w="1237728" h="1237728" extrusionOk="0">
                <a:moveTo>
                  <a:pt x="1211184" y="143340"/>
                </a:moveTo>
                <a:lnTo>
                  <a:pt x="1211184" y="94802"/>
                </a:lnTo>
                <a:lnTo>
                  <a:pt x="1162646" y="94802"/>
                </a:lnTo>
                <a:lnTo>
                  <a:pt x="1162646" y="46263"/>
                </a:lnTo>
                <a:lnTo>
                  <a:pt x="1114107" y="46263"/>
                </a:lnTo>
                <a:lnTo>
                  <a:pt x="1114107" y="94802"/>
                </a:lnTo>
                <a:lnTo>
                  <a:pt x="361763" y="94802"/>
                </a:lnTo>
                <a:cubicBezTo>
                  <a:pt x="276820" y="94802"/>
                  <a:pt x="199159" y="128778"/>
                  <a:pt x="138486" y="187024"/>
                </a:cubicBezTo>
                <a:cubicBezTo>
                  <a:pt x="80240" y="247697"/>
                  <a:pt x="46263" y="325359"/>
                  <a:pt x="46263" y="410301"/>
                </a:cubicBezTo>
                <a:cubicBezTo>
                  <a:pt x="46263" y="495243"/>
                  <a:pt x="80240" y="572905"/>
                  <a:pt x="138486" y="633578"/>
                </a:cubicBezTo>
                <a:cubicBezTo>
                  <a:pt x="191878" y="686970"/>
                  <a:pt x="262259" y="718520"/>
                  <a:pt x="337493" y="725800"/>
                </a:cubicBezTo>
                <a:lnTo>
                  <a:pt x="337493" y="774339"/>
                </a:lnTo>
                <a:lnTo>
                  <a:pt x="386032" y="774339"/>
                </a:lnTo>
                <a:lnTo>
                  <a:pt x="386032" y="725800"/>
                </a:lnTo>
                <a:lnTo>
                  <a:pt x="410301" y="725800"/>
                </a:lnTo>
                <a:lnTo>
                  <a:pt x="410301" y="677262"/>
                </a:lnTo>
                <a:lnTo>
                  <a:pt x="386032" y="677262"/>
                </a:lnTo>
                <a:lnTo>
                  <a:pt x="386032" y="580185"/>
                </a:lnTo>
                <a:lnTo>
                  <a:pt x="410301" y="580185"/>
                </a:lnTo>
                <a:lnTo>
                  <a:pt x="410301" y="531647"/>
                </a:lnTo>
                <a:lnTo>
                  <a:pt x="386032" y="531647"/>
                </a:lnTo>
                <a:lnTo>
                  <a:pt x="386032" y="483109"/>
                </a:lnTo>
                <a:lnTo>
                  <a:pt x="337493" y="483109"/>
                </a:lnTo>
                <a:lnTo>
                  <a:pt x="337493" y="529220"/>
                </a:lnTo>
                <a:cubicBezTo>
                  <a:pt x="313224" y="524366"/>
                  <a:pt x="293809" y="512232"/>
                  <a:pt x="276820" y="495243"/>
                </a:cubicBezTo>
                <a:cubicBezTo>
                  <a:pt x="252551" y="473401"/>
                  <a:pt x="240417" y="441851"/>
                  <a:pt x="240417" y="410301"/>
                </a:cubicBezTo>
                <a:cubicBezTo>
                  <a:pt x="240417" y="378751"/>
                  <a:pt x="252551" y="347201"/>
                  <a:pt x="276820" y="325359"/>
                </a:cubicBezTo>
                <a:cubicBezTo>
                  <a:pt x="298663" y="303517"/>
                  <a:pt x="330213" y="288955"/>
                  <a:pt x="361763" y="288955"/>
                </a:cubicBezTo>
                <a:lnTo>
                  <a:pt x="1114107" y="288955"/>
                </a:lnTo>
                <a:lnTo>
                  <a:pt x="1114107" y="337493"/>
                </a:lnTo>
                <a:lnTo>
                  <a:pt x="1162646" y="337493"/>
                </a:lnTo>
                <a:lnTo>
                  <a:pt x="1162646" y="288955"/>
                </a:lnTo>
                <a:lnTo>
                  <a:pt x="1211184" y="288955"/>
                </a:lnTo>
                <a:lnTo>
                  <a:pt x="1211184" y="240417"/>
                </a:lnTo>
                <a:lnTo>
                  <a:pt x="1162646" y="240417"/>
                </a:lnTo>
                <a:lnTo>
                  <a:pt x="1162646" y="143340"/>
                </a:lnTo>
                <a:lnTo>
                  <a:pt x="1211184" y="143340"/>
                </a:lnTo>
                <a:close/>
                <a:moveTo>
                  <a:pt x="1114107" y="240417"/>
                </a:moveTo>
                <a:lnTo>
                  <a:pt x="361763" y="240417"/>
                </a:lnTo>
                <a:cubicBezTo>
                  <a:pt x="315651" y="240417"/>
                  <a:pt x="274394" y="257405"/>
                  <a:pt x="240417" y="291382"/>
                </a:cubicBezTo>
                <a:cubicBezTo>
                  <a:pt x="208867" y="322932"/>
                  <a:pt x="191878" y="366616"/>
                  <a:pt x="191878" y="410301"/>
                </a:cubicBezTo>
                <a:cubicBezTo>
                  <a:pt x="191878" y="453985"/>
                  <a:pt x="208867" y="497670"/>
                  <a:pt x="242844" y="531647"/>
                </a:cubicBezTo>
                <a:cubicBezTo>
                  <a:pt x="269540" y="558343"/>
                  <a:pt x="303517" y="575331"/>
                  <a:pt x="337493" y="580185"/>
                </a:cubicBezTo>
                <a:lnTo>
                  <a:pt x="337493" y="677262"/>
                </a:lnTo>
                <a:cubicBezTo>
                  <a:pt x="274394" y="672408"/>
                  <a:pt x="218574" y="645712"/>
                  <a:pt x="172463" y="599601"/>
                </a:cubicBezTo>
                <a:cubicBezTo>
                  <a:pt x="121498" y="548635"/>
                  <a:pt x="94802" y="480682"/>
                  <a:pt x="94802" y="410301"/>
                </a:cubicBezTo>
                <a:cubicBezTo>
                  <a:pt x="94802" y="339920"/>
                  <a:pt x="121498" y="271967"/>
                  <a:pt x="172463" y="221001"/>
                </a:cubicBezTo>
                <a:cubicBezTo>
                  <a:pt x="223428" y="170036"/>
                  <a:pt x="291382" y="143340"/>
                  <a:pt x="361763" y="143340"/>
                </a:cubicBezTo>
                <a:lnTo>
                  <a:pt x="1114107" y="143340"/>
                </a:lnTo>
                <a:lnTo>
                  <a:pt x="1114107" y="240417"/>
                </a:lnTo>
                <a:close/>
                <a:moveTo>
                  <a:pt x="919954" y="531647"/>
                </a:moveTo>
                <a:lnTo>
                  <a:pt x="919954" y="483109"/>
                </a:lnTo>
                <a:lnTo>
                  <a:pt x="871416" y="483109"/>
                </a:lnTo>
                <a:lnTo>
                  <a:pt x="871416" y="531647"/>
                </a:lnTo>
                <a:lnTo>
                  <a:pt x="847146" y="531647"/>
                </a:lnTo>
                <a:lnTo>
                  <a:pt x="847146" y="580185"/>
                </a:lnTo>
                <a:lnTo>
                  <a:pt x="871416" y="580185"/>
                </a:lnTo>
                <a:lnTo>
                  <a:pt x="871416" y="677262"/>
                </a:lnTo>
                <a:lnTo>
                  <a:pt x="847146" y="677262"/>
                </a:lnTo>
                <a:lnTo>
                  <a:pt x="847146" y="725800"/>
                </a:lnTo>
                <a:lnTo>
                  <a:pt x="871416" y="725800"/>
                </a:lnTo>
                <a:lnTo>
                  <a:pt x="871416" y="774339"/>
                </a:lnTo>
                <a:lnTo>
                  <a:pt x="919954" y="774339"/>
                </a:lnTo>
                <a:lnTo>
                  <a:pt x="919954" y="728227"/>
                </a:lnTo>
                <a:cubicBezTo>
                  <a:pt x="944223" y="733081"/>
                  <a:pt x="963638" y="745216"/>
                  <a:pt x="980627" y="762204"/>
                </a:cubicBezTo>
                <a:cubicBezTo>
                  <a:pt x="1002469" y="784046"/>
                  <a:pt x="1017031" y="815596"/>
                  <a:pt x="1017031" y="847146"/>
                </a:cubicBezTo>
                <a:cubicBezTo>
                  <a:pt x="1017031" y="878696"/>
                  <a:pt x="1004896" y="910246"/>
                  <a:pt x="980627" y="932089"/>
                </a:cubicBezTo>
                <a:cubicBezTo>
                  <a:pt x="958785" y="956358"/>
                  <a:pt x="927235" y="968492"/>
                  <a:pt x="895685" y="968492"/>
                </a:cubicBezTo>
                <a:lnTo>
                  <a:pt x="143340" y="968492"/>
                </a:lnTo>
                <a:lnTo>
                  <a:pt x="143340" y="919954"/>
                </a:lnTo>
                <a:lnTo>
                  <a:pt x="94802" y="919954"/>
                </a:lnTo>
                <a:lnTo>
                  <a:pt x="94802" y="968492"/>
                </a:lnTo>
                <a:lnTo>
                  <a:pt x="46263" y="968492"/>
                </a:lnTo>
                <a:lnTo>
                  <a:pt x="46263" y="1017031"/>
                </a:lnTo>
                <a:lnTo>
                  <a:pt x="94802" y="1017031"/>
                </a:lnTo>
                <a:lnTo>
                  <a:pt x="94802" y="1114107"/>
                </a:lnTo>
                <a:lnTo>
                  <a:pt x="46263" y="1114107"/>
                </a:lnTo>
                <a:lnTo>
                  <a:pt x="46263" y="1162646"/>
                </a:lnTo>
                <a:lnTo>
                  <a:pt x="94802" y="1162646"/>
                </a:lnTo>
                <a:lnTo>
                  <a:pt x="94802" y="1211184"/>
                </a:lnTo>
                <a:lnTo>
                  <a:pt x="143340" y="1211184"/>
                </a:lnTo>
                <a:lnTo>
                  <a:pt x="143340" y="1162646"/>
                </a:lnTo>
                <a:lnTo>
                  <a:pt x="895685" y="1162646"/>
                </a:lnTo>
                <a:cubicBezTo>
                  <a:pt x="980627" y="1162646"/>
                  <a:pt x="1058288" y="1128669"/>
                  <a:pt x="1118961" y="1070423"/>
                </a:cubicBezTo>
                <a:cubicBezTo>
                  <a:pt x="1179634" y="1009750"/>
                  <a:pt x="1211184" y="932089"/>
                  <a:pt x="1211184" y="847146"/>
                </a:cubicBezTo>
                <a:cubicBezTo>
                  <a:pt x="1211184" y="762204"/>
                  <a:pt x="1177207" y="684543"/>
                  <a:pt x="1118961" y="623870"/>
                </a:cubicBezTo>
                <a:cubicBezTo>
                  <a:pt x="1065569" y="570478"/>
                  <a:pt x="995188" y="538928"/>
                  <a:pt x="919954" y="531647"/>
                </a:cubicBezTo>
                <a:close/>
                <a:moveTo>
                  <a:pt x="1084984" y="1036446"/>
                </a:moveTo>
                <a:cubicBezTo>
                  <a:pt x="1034019" y="1087411"/>
                  <a:pt x="966065" y="1114107"/>
                  <a:pt x="895685" y="1114107"/>
                </a:cubicBezTo>
                <a:lnTo>
                  <a:pt x="143340" y="1114107"/>
                </a:lnTo>
                <a:lnTo>
                  <a:pt x="143340" y="1017031"/>
                </a:lnTo>
                <a:lnTo>
                  <a:pt x="895685" y="1017031"/>
                </a:lnTo>
                <a:cubicBezTo>
                  <a:pt x="941796" y="1017031"/>
                  <a:pt x="983054" y="1000042"/>
                  <a:pt x="1014604" y="968492"/>
                </a:cubicBezTo>
                <a:cubicBezTo>
                  <a:pt x="1046154" y="936942"/>
                  <a:pt x="1065569" y="893258"/>
                  <a:pt x="1065569" y="847146"/>
                </a:cubicBezTo>
                <a:cubicBezTo>
                  <a:pt x="1065569" y="801035"/>
                  <a:pt x="1048581" y="759777"/>
                  <a:pt x="1014604" y="725800"/>
                </a:cubicBezTo>
                <a:cubicBezTo>
                  <a:pt x="987908" y="699104"/>
                  <a:pt x="953931" y="682116"/>
                  <a:pt x="919954" y="677262"/>
                </a:cubicBezTo>
                <a:lnTo>
                  <a:pt x="919954" y="580185"/>
                </a:lnTo>
                <a:cubicBezTo>
                  <a:pt x="983054" y="585039"/>
                  <a:pt x="1038873" y="611735"/>
                  <a:pt x="1084984" y="657847"/>
                </a:cubicBezTo>
                <a:cubicBezTo>
                  <a:pt x="1135950" y="708812"/>
                  <a:pt x="1162646" y="774339"/>
                  <a:pt x="1162646" y="847146"/>
                </a:cubicBezTo>
                <a:cubicBezTo>
                  <a:pt x="1162646" y="917527"/>
                  <a:pt x="1135950" y="985481"/>
                  <a:pt x="1084984" y="1036446"/>
                </a:cubicBezTo>
                <a:close/>
                <a:moveTo>
                  <a:pt x="434570" y="628724"/>
                </a:moveTo>
                <a:cubicBezTo>
                  <a:pt x="434570" y="735508"/>
                  <a:pt x="521939" y="822877"/>
                  <a:pt x="628724" y="822877"/>
                </a:cubicBezTo>
                <a:cubicBezTo>
                  <a:pt x="735508" y="822877"/>
                  <a:pt x="822877" y="735508"/>
                  <a:pt x="822877" y="628724"/>
                </a:cubicBezTo>
                <a:cubicBezTo>
                  <a:pt x="822877" y="521939"/>
                  <a:pt x="735508" y="434570"/>
                  <a:pt x="628724" y="434570"/>
                </a:cubicBezTo>
                <a:cubicBezTo>
                  <a:pt x="521939" y="434570"/>
                  <a:pt x="434570" y="521939"/>
                  <a:pt x="434570" y="628724"/>
                </a:cubicBezTo>
                <a:close/>
                <a:moveTo>
                  <a:pt x="628724" y="774339"/>
                </a:moveTo>
                <a:cubicBezTo>
                  <a:pt x="582612" y="774339"/>
                  <a:pt x="543782" y="754923"/>
                  <a:pt x="517085" y="720947"/>
                </a:cubicBezTo>
                <a:lnTo>
                  <a:pt x="582612" y="682116"/>
                </a:lnTo>
                <a:cubicBezTo>
                  <a:pt x="594747" y="691824"/>
                  <a:pt x="611735" y="699104"/>
                  <a:pt x="628724" y="699104"/>
                </a:cubicBezTo>
                <a:cubicBezTo>
                  <a:pt x="645712" y="699104"/>
                  <a:pt x="662701" y="691824"/>
                  <a:pt x="674835" y="682116"/>
                </a:cubicBezTo>
                <a:lnTo>
                  <a:pt x="740362" y="718520"/>
                </a:lnTo>
                <a:cubicBezTo>
                  <a:pt x="713666" y="754923"/>
                  <a:pt x="674835" y="774339"/>
                  <a:pt x="628724" y="774339"/>
                </a:cubicBezTo>
                <a:close/>
                <a:moveTo>
                  <a:pt x="628724" y="604454"/>
                </a:moveTo>
                <a:cubicBezTo>
                  <a:pt x="643285" y="604454"/>
                  <a:pt x="652993" y="614162"/>
                  <a:pt x="652993" y="628724"/>
                </a:cubicBezTo>
                <a:cubicBezTo>
                  <a:pt x="652993" y="643285"/>
                  <a:pt x="643285" y="652993"/>
                  <a:pt x="628724" y="652993"/>
                </a:cubicBezTo>
                <a:cubicBezTo>
                  <a:pt x="614162" y="652993"/>
                  <a:pt x="604454" y="643285"/>
                  <a:pt x="604454" y="628724"/>
                </a:cubicBezTo>
                <a:cubicBezTo>
                  <a:pt x="604454" y="614162"/>
                  <a:pt x="614162" y="604454"/>
                  <a:pt x="628724" y="604454"/>
                </a:cubicBezTo>
                <a:close/>
                <a:moveTo>
                  <a:pt x="774339" y="628724"/>
                </a:moveTo>
                <a:cubicBezTo>
                  <a:pt x="774339" y="645712"/>
                  <a:pt x="771912" y="662701"/>
                  <a:pt x="764631" y="679689"/>
                </a:cubicBezTo>
                <a:lnTo>
                  <a:pt x="699104" y="643285"/>
                </a:lnTo>
                <a:cubicBezTo>
                  <a:pt x="699104" y="638431"/>
                  <a:pt x="701531" y="633578"/>
                  <a:pt x="701531" y="631151"/>
                </a:cubicBezTo>
                <a:cubicBezTo>
                  <a:pt x="701531" y="599601"/>
                  <a:pt x="682116" y="572905"/>
                  <a:pt x="652993" y="563197"/>
                </a:cubicBezTo>
                <a:lnTo>
                  <a:pt x="652993" y="487962"/>
                </a:lnTo>
                <a:cubicBezTo>
                  <a:pt x="720947" y="497670"/>
                  <a:pt x="774339" y="555916"/>
                  <a:pt x="774339" y="628724"/>
                </a:cubicBezTo>
                <a:close/>
                <a:moveTo>
                  <a:pt x="604454" y="485535"/>
                </a:moveTo>
                <a:lnTo>
                  <a:pt x="604454" y="560770"/>
                </a:lnTo>
                <a:cubicBezTo>
                  <a:pt x="575331" y="570478"/>
                  <a:pt x="555916" y="597174"/>
                  <a:pt x="555916" y="628724"/>
                </a:cubicBezTo>
                <a:cubicBezTo>
                  <a:pt x="555916" y="633578"/>
                  <a:pt x="555916" y="638431"/>
                  <a:pt x="558343" y="640858"/>
                </a:cubicBezTo>
                <a:lnTo>
                  <a:pt x="492816" y="677262"/>
                </a:lnTo>
                <a:cubicBezTo>
                  <a:pt x="485535" y="662701"/>
                  <a:pt x="483109" y="645712"/>
                  <a:pt x="483109" y="628724"/>
                </a:cubicBezTo>
                <a:cubicBezTo>
                  <a:pt x="483109" y="555916"/>
                  <a:pt x="536501" y="497670"/>
                  <a:pt x="604454" y="485535"/>
                </a:cubicBezTo>
                <a:close/>
                <a:moveTo>
                  <a:pt x="555916" y="337493"/>
                </a:moveTo>
                <a:lnTo>
                  <a:pt x="555916" y="386032"/>
                </a:lnTo>
                <a:lnTo>
                  <a:pt x="507378" y="386032"/>
                </a:lnTo>
                <a:lnTo>
                  <a:pt x="507378" y="337493"/>
                </a:lnTo>
                <a:lnTo>
                  <a:pt x="555916" y="337493"/>
                </a:lnTo>
                <a:close/>
                <a:moveTo>
                  <a:pt x="652993" y="386032"/>
                </a:moveTo>
                <a:lnTo>
                  <a:pt x="604454" y="386032"/>
                </a:lnTo>
                <a:lnTo>
                  <a:pt x="604454" y="337493"/>
                </a:lnTo>
                <a:lnTo>
                  <a:pt x="652993" y="337493"/>
                </a:lnTo>
                <a:lnTo>
                  <a:pt x="652993" y="386032"/>
                </a:lnTo>
                <a:close/>
                <a:moveTo>
                  <a:pt x="750070" y="337493"/>
                </a:moveTo>
                <a:lnTo>
                  <a:pt x="750070" y="386032"/>
                </a:lnTo>
                <a:lnTo>
                  <a:pt x="701531" y="386032"/>
                </a:lnTo>
                <a:lnTo>
                  <a:pt x="701531" y="337493"/>
                </a:lnTo>
                <a:lnTo>
                  <a:pt x="750070" y="337493"/>
                </a:lnTo>
                <a:close/>
                <a:moveTo>
                  <a:pt x="507378" y="919954"/>
                </a:moveTo>
                <a:lnTo>
                  <a:pt x="507378" y="871416"/>
                </a:lnTo>
                <a:lnTo>
                  <a:pt x="555916" y="871416"/>
                </a:lnTo>
                <a:lnTo>
                  <a:pt x="555916" y="919954"/>
                </a:lnTo>
                <a:lnTo>
                  <a:pt x="507378" y="919954"/>
                </a:lnTo>
                <a:close/>
                <a:moveTo>
                  <a:pt x="604454" y="871416"/>
                </a:moveTo>
                <a:lnTo>
                  <a:pt x="652993" y="871416"/>
                </a:lnTo>
                <a:lnTo>
                  <a:pt x="652993" y="919954"/>
                </a:lnTo>
                <a:lnTo>
                  <a:pt x="604454" y="919954"/>
                </a:lnTo>
                <a:lnTo>
                  <a:pt x="604454" y="871416"/>
                </a:lnTo>
                <a:close/>
                <a:moveTo>
                  <a:pt x="701531" y="919954"/>
                </a:moveTo>
                <a:lnTo>
                  <a:pt x="701531" y="871416"/>
                </a:lnTo>
                <a:lnTo>
                  <a:pt x="750070" y="871416"/>
                </a:lnTo>
                <a:lnTo>
                  <a:pt x="750070" y="919954"/>
                </a:lnTo>
                <a:lnTo>
                  <a:pt x="701531" y="919954"/>
                </a:lnTo>
                <a:close/>
              </a:path>
            </a:pathLst>
          </a:custGeom>
          <a:solidFill>
            <a:schemeClr val="dk1"/>
          </a:solidFill>
          <a:ln>
            <a:noFill/>
          </a:ln>
        </p:spPr>
        <p:txBody>
          <a:bodyPr spcFirstLastPara="1" wrap="square" lIns="91417" tIns="45708" rIns="91417" bIns="45708" anchor="ctr" anchorCtr="0">
            <a:noAutofit/>
          </a:bodyPr>
          <a:lstStyle/>
          <a:p>
            <a:pPr defTabSz="896386" eaLnBrk="1" fontAlgn="auto" hangingPunct="1">
              <a:spcBef>
                <a:spcPts val="0"/>
              </a:spcBef>
              <a:spcAft>
                <a:spcPts val="0"/>
              </a:spcAft>
              <a:buClr>
                <a:srgbClr val="1A1A1A"/>
              </a:buClr>
              <a:buSzPts val="1800"/>
            </a:pPr>
            <a:endParaRPr sz="1765" kern="0">
              <a:solidFill>
                <a:srgbClr val="FFFFFF"/>
              </a:solidFill>
              <a:latin typeface="Quattrocento Sans"/>
              <a:ea typeface="Quattrocento Sans"/>
              <a:cs typeface="Quattrocento Sans"/>
              <a:sym typeface="Quattrocento Sans"/>
            </a:endParaRPr>
          </a:p>
        </p:txBody>
      </p:sp>
      <p:sp>
        <p:nvSpPr>
          <p:cNvPr id="588" name="Google Shape;588;p92"/>
          <p:cNvSpPr txBox="1"/>
          <p:nvPr/>
        </p:nvSpPr>
        <p:spPr>
          <a:xfrm>
            <a:off x="876857" y="3512715"/>
            <a:ext cx="2521930" cy="814370"/>
          </a:xfrm>
          <a:prstGeom prst="rect">
            <a:avLst/>
          </a:prstGeom>
          <a:noFill/>
          <a:ln>
            <a:noFill/>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600"/>
            </a:pPr>
            <a:r>
              <a:rPr lang="en-US" sz="1568" kern="0">
                <a:latin typeface="Quattrocento Sans"/>
                <a:ea typeface="Quattrocento Sans"/>
                <a:cs typeface="Quattrocento Sans"/>
                <a:sym typeface="Quattrocento Sans"/>
              </a:rPr>
              <a:t>Use well-defined pipelines to capture the E2E model training process</a:t>
            </a:r>
            <a:endParaRPr sz="1372" kern="0">
              <a:latin typeface="Arial"/>
              <a:ea typeface="Arial"/>
              <a:cs typeface="Arial"/>
              <a:sym typeface="Arial"/>
            </a:endParaRPr>
          </a:p>
        </p:txBody>
      </p:sp>
      <p:grpSp>
        <p:nvGrpSpPr>
          <p:cNvPr id="589" name="Google Shape;589;p92"/>
          <p:cNvGrpSpPr/>
          <p:nvPr/>
        </p:nvGrpSpPr>
        <p:grpSpPr>
          <a:xfrm>
            <a:off x="4599424" y="2264613"/>
            <a:ext cx="1424066" cy="1094133"/>
            <a:chOff x="1054529" y="1695554"/>
            <a:chExt cx="1860427" cy="1429580"/>
          </a:xfrm>
        </p:grpSpPr>
        <p:sp>
          <p:nvSpPr>
            <p:cNvPr id="590" name="Google Shape;590;p92"/>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8" tIns="44802" rIns="89628" bIns="44802" anchor="t" anchorCtr="0">
              <a:noAutofit/>
            </a:bodyPr>
            <a:lstStyle/>
            <a:p>
              <a:pPr defTabSz="896386" eaLnBrk="1" fontAlgn="auto" hangingPunct="1">
                <a:spcBef>
                  <a:spcPts val="0"/>
                </a:spcBef>
                <a:spcAft>
                  <a:spcPts val="0"/>
                </a:spcAft>
                <a:buClr>
                  <a:srgbClr val="000000"/>
                </a:buClr>
                <a:buSzPts val="1800"/>
              </a:pPr>
              <a:endParaRPr sz="1765" kern="0">
                <a:solidFill>
                  <a:srgbClr val="505050"/>
                </a:solidFill>
                <a:latin typeface="Quattrocento Sans"/>
                <a:ea typeface="Quattrocento Sans"/>
                <a:cs typeface="Quattrocento Sans"/>
                <a:sym typeface="Quattrocento Sans"/>
              </a:endParaRPr>
            </a:p>
          </p:txBody>
        </p:sp>
        <p:grpSp>
          <p:nvGrpSpPr>
            <p:cNvPr id="591" name="Google Shape;591;p92"/>
            <p:cNvGrpSpPr/>
            <p:nvPr/>
          </p:nvGrpSpPr>
          <p:grpSpPr>
            <a:xfrm flipH="1">
              <a:off x="1486765" y="2560815"/>
              <a:ext cx="335503" cy="410891"/>
              <a:chOff x="3004070" y="3685414"/>
              <a:chExt cx="403200" cy="493800"/>
            </a:xfrm>
          </p:grpSpPr>
          <p:sp>
            <p:nvSpPr>
              <p:cNvPr id="592" name="Google Shape;592;p92"/>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sp>
            <p:nvSpPr>
              <p:cNvPr id="593" name="Google Shape;593;p92"/>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grpSp>
          <p:nvGrpSpPr>
            <p:cNvPr id="594" name="Google Shape;594;p92"/>
            <p:cNvGrpSpPr/>
            <p:nvPr/>
          </p:nvGrpSpPr>
          <p:grpSpPr>
            <a:xfrm>
              <a:off x="2548213" y="2758392"/>
              <a:ext cx="366743" cy="366743"/>
              <a:chOff x="1672050" y="2651602"/>
              <a:chExt cx="321000" cy="321000"/>
            </a:xfrm>
          </p:grpSpPr>
          <p:grpSp>
            <p:nvGrpSpPr>
              <p:cNvPr id="595" name="Google Shape;595;p92"/>
              <p:cNvGrpSpPr/>
              <p:nvPr/>
            </p:nvGrpSpPr>
            <p:grpSpPr>
              <a:xfrm>
                <a:off x="1832655" y="2713011"/>
                <a:ext cx="14" cy="201955"/>
                <a:chOff x="10392248" y="1273488"/>
                <a:chExt cx="28" cy="394828"/>
              </a:xfrm>
            </p:grpSpPr>
            <p:cxnSp>
              <p:nvCxnSpPr>
                <p:cNvPr id="596" name="Google Shape;596;p92"/>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97" name="Google Shape;597;p92"/>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98" name="Google Shape;598;p92"/>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grpSp>
          <p:nvGrpSpPr>
            <p:cNvPr id="599" name="Google Shape;599;p92"/>
            <p:cNvGrpSpPr/>
            <p:nvPr/>
          </p:nvGrpSpPr>
          <p:grpSpPr>
            <a:xfrm>
              <a:off x="2548213" y="2239675"/>
              <a:ext cx="366743" cy="366742"/>
              <a:chOff x="1672050" y="2197577"/>
              <a:chExt cx="321000" cy="321000"/>
            </a:xfrm>
          </p:grpSpPr>
          <p:grpSp>
            <p:nvGrpSpPr>
              <p:cNvPr id="600" name="Google Shape;600;p92"/>
              <p:cNvGrpSpPr/>
              <p:nvPr/>
            </p:nvGrpSpPr>
            <p:grpSpPr>
              <a:xfrm>
                <a:off x="1738131" y="2257946"/>
                <a:ext cx="204609" cy="199264"/>
                <a:chOff x="1047750" y="3578225"/>
                <a:chExt cx="368400" cy="358775"/>
              </a:xfrm>
            </p:grpSpPr>
            <p:cxnSp>
              <p:nvCxnSpPr>
                <p:cNvPr id="601" name="Google Shape;601;p92"/>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02" name="Google Shape;602;p92"/>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03" name="Google Shape;603;p92"/>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04" name="Google Shape;604;p92"/>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605" name="Google Shape;605;p92"/>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grpSp>
          <p:nvGrpSpPr>
            <p:cNvPr id="606" name="Google Shape;606;p92"/>
            <p:cNvGrpSpPr/>
            <p:nvPr/>
          </p:nvGrpSpPr>
          <p:grpSpPr>
            <a:xfrm>
              <a:off x="2548213" y="1695554"/>
              <a:ext cx="366743" cy="366743"/>
              <a:chOff x="1672050" y="1721327"/>
              <a:chExt cx="321000" cy="321000"/>
            </a:xfrm>
          </p:grpSpPr>
          <p:grpSp>
            <p:nvGrpSpPr>
              <p:cNvPr id="607" name="Google Shape;607;p92"/>
              <p:cNvGrpSpPr/>
              <p:nvPr/>
            </p:nvGrpSpPr>
            <p:grpSpPr>
              <a:xfrm>
                <a:off x="1751393" y="1774575"/>
                <a:ext cx="215360" cy="189708"/>
                <a:chOff x="1751393" y="1774575"/>
                <a:chExt cx="215360" cy="189708"/>
              </a:xfrm>
            </p:grpSpPr>
            <p:grpSp>
              <p:nvGrpSpPr>
                <p:cNvPr id="608" name="Google Shape;608;p92"/>
                <p:cNvGrpSpPr/>
                <p:nvPr/>
              </p:nvGrpSpPr>
              <p:grpSpPr>
                <a:xfrm>
                  <a:off x="1751393" y="1791387"/>
                  <a:ext cx="180253" cy="172896"/>
                  <a:chOff x="10547588" y="3559464"/>
                  <a:chExt cx="623714" cy="598257"/>
                </a:xfrm>
              </p:grpSpPr>
              <p:sp>
                <p:nvSpPr>
                  <p:cNvPr id="609" name="Google Shape;609;p92"/>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sp>
                <p:nvSpPr>
                  <p:cNvPr id="610" name="Google Shape;610;p92"/>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solidFill>
                        <a:srgbClr val="FFFFFF"/>
                      </a:solidFill>
                      <a:latin typeface="Quattrocento Sans"/>
                      <a:ea typeface="Quattrocento Sans"/>
                      <a:cs typeface="Quattrocento Sans"/>
                      <a:sym typeface="Quattrocento Sans"/>
                    </a:endParaRPr>
                  </a:p>
                </p:txBody>
              </p:sp>
            </p:grpSp>
            <p:sp>
              <p:nvSpPr>
                <p:cNvPr id="611" name="Google Shape;611;p92"/>
                <p:cNvSpPr/>
                <p:nvPr/>
              </p:nvSpPr>
              <p:spPr>
                <a:xfrm rot="2093278">
                  <a:off x="1888522" y="1788715"/>
                  <a:ext cx="67660" cy="58420"/>
                </a:xfrm>
                <a:prstGeom prst="triangle">
                  <a:avLst>
                    <a:gd name="adj" fmla="val 50000"/>
                  </a:avLst>
                </a:prstGeom>
                <a:solidFill>
                  <a:schemeClr val="dk2"/>
                </a:solidFill>
                <a:ln>
                  <a:noFill/>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612" name="Google Shape;612;p92"/>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256" tIns="143424" rIns="179256" bIns="143424" anchor="t" anchorCtr="0">
                <a:noAutofit/>
              </a:bodyPr>
              <a:lstStyle/>
              <a:p>
                <a:pPr algn="ctr" defTabSz="896386" eaLnBrk="1" fontAlgn="auto" hangingPunct="1">
                  <a:lnSpc>
                    <a:spcPct val="90000"/>
                  </a:lnSpc>
                  <a:spcBef>
                    <a:spcPts val="0"/>
                  </a:spcBef>
                  <a:spcAft>
                    <a:spcPts val="0"/>
                  </a:spcAft>
                  <a:buClr>
                    <a:srgbClr val="000000"/>
                  </a:buClr>
                  <a:buSzPts val="2400"/>
                </a:pPr>
                <a:endParaRPr sz="2353" kern="0">
                  <a:solidFill>
                    <a:srgbClr val="FFFFFF"/>
                  </a:solidFill>
                  <a:latin typeface="Quattrocento Sans"/>
                  <a:ea typeface="Quattrocento Sans"/>
                  <a:cs typeface="Quattrocento Sans"/>
                  <a:sym typeface="Quattrocento Sans"/>
                </a:endParaRPr>
              </a:p>
            </p:txBody>
          </p:sp>
        </p:grpSp>
        <p:sp>
          <p:nvSpPr>
            <p:cNvPr id="613" name="Google Shape;613;p92"/>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91417" tIns="45708" rIns="91417" bIns="45708" anchor="ctr" anchorCtr="0">
              <a:noAutofit/>
            </a:bodyPr>
            <a:lstStyle/>
            <a:p>
              <a:pPr algn="ctr" defTabSz="896386" eaLnBrk="1" fontAlgn="auto" hangingPunct="1">
                <a:spcBef>
                  <a:spcPts val="0"/>
                </a:spcBef>
                <a:spcAft>
                  <a:spcPts val="0"/>
                </a:spcAft>
                <a:buClr>
                  <a:srgbClr val="000000"/>
                </a:buClr>
                <a:buSzPts val="1800"/>
              </a:pPr>
              <a:endParaRPr sz="1765" kern="0">
                <a:latin typeface="Quattrocento Sans"/>
                <a:ea typeface="Quattrocento Sans"/>
                <a:cs typeface="Quattrocento Sans"/>
                <a:sym typeface="Quattrocento Sans"/>
              </a:endParaRPr>
            </a:p>
          </p:txBody>
        </p:sp>
      </p:gr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3"/>
          <p:cNvSpPr txBox="1"/>
          <p:nvPr/>
        </p:nvSpPr>
        <p:spPr>
          <a:xfrm>
            <a:off x="187117" y="1459197"/>
            <a:ext cx="5953225" cy="4075380"/>
          </a:xfrm>
          <a:prstGeom prst="rect">
            <a:avLst/>
          </a:prstGeom>
          <a:noFill/>
          <a:ln>
            <a:noFill/>
          </a:ln>
        </p:spPr>
        <p:txBody>
          <a:bodyPr spcFirstLastPara="1" wrap="square" lIns="89628" tIns="44802" rIns="89628" bIns="44802" anchor="t" anchorCtr="0">
            <a:noAutofit/>
          </a:bodyPr>
          <a:lstStyle/>
          <a:p>
            <a:pPr marL="348595" indent="-348595" defTabSz="896386" eaLnBrk="1" fontAlgn="auto" hangingPunct="1">
              <a:spcBef>
                <a:spcPts val="0"/>
              </a:spcBef>
              <a:spcAft>
                <a:spcPts val="0"/>
              </a:spcAft>
              <a:buClr>
                <a:srgbClr val="1A1A1A"/>
              </a:buClr>
              <a:buSzPts val="1800"/>
              <a:buFont typeface="Arial"/>
              <a:buChar char="•"/>
            </a:pPr>
            <a:r>
              <a:rPr lang="en-US" sz="1765" b="1" kern="0">
                <a:solidFill>
                  <a:srgbClr val="1A1A1A"/>
                </a:solidFill>
                <a:latin typeface="Quattrocento Sans"/>
                <a:ea typeface="Quattrocento Sans"/>
                <a:cs typeface="Quattrocento Sans"/>
                <a:sym typeface="Quattrocento Sans"/>
              </a:rPr>
              <a:t>Track model versions &amp; metadata </a:t>
            </a:r>
            <a:r>
              <a:rPr lang="en-US" sz="1765" kern="0">
                <a:solidFill>
                  <a:srgbClr val="1A1A1A"/>
                </a:solidFill>
                <a:latin typeface="Quattrocento Sans"/>
                <a:ea typeface="Quattrocento Sans"/>
                <a:cs typeface="Quattrocento Sans"/>
                <a:sym typeface="Quattrocento Sans"/>
              </a:rPr>
              <a:t>with a centralized </a:t>
            </a:r>
            <a:r>
              <a:rPr lang="en-US" sz="1765" b="1" kern="0">
                <a:solidFill>
                  <a:srgbClr val="1A1A1A"/>
                </a:solidFill>
                <a:latin typeface="Quattrocento Sans"/>
                <a:ea typeface="Quattrocento Sans"/>
                <a:cs typeface="Quattrocento Sans"/>
                <a:sym typeface="Quattrocento Sans"/>
              </a:rPr>
              <a:t>model registry</a:t>
            </a:r>
            <a:endParaRPr sz="1372" kern="0">
              <a:latin typeface="Arial"/>
              <a:ea typeface="Arial"/>
              <a:cs typeface="Arial"/>
              <a:sym typeface="Arial"/>
            </a:endParaRPr>
          </a:p>
          <a:p>
            <a:pPr marL="348595" indent="-348595" defTabSz="896386" eaLnBrk="1" fontAlgn="auto" hangingPunct="1">
              <a:spcBef>
                <a:spcPts val="588"/>
              </a:spcBef>
              <a:spcAft>
                <a:spcPts val="0"/>
              </a:spcAft>
              <a:buClr>
                <a:srgbClr val="1A1A1A"/>
              </a:buClr>
              <a:buSzPts val="1800"/>
              <a:buFont typeface="Arial"/>
              <a:buChar char="•"/>
            </a:pPr>
            <a:r>
              <a:rPr lang="en-US" sz="1765" b="1" kern="0">
                <a:solidFill>
                  <a:srgbClr val="1A1A1A"/>
                </a:solidFill>
                <a:latin typeface="Quattrocento Sans"/>
                <a:ea typeface="Quattrocento Sans"/>
                <a:cs typeface="Quattrocento Sans"/>
                <a:sym typeface="Quattrocento Sans"/>
              </a:rPr>
              <a:t>Leverage containers </a:t>
            </a:r>
            <a:r>
              <a:rPr lang="en-US" sz="1765" kern="0">
                <a:solidFill>
                  <a:srgbClr val="1A1A1A"/>
                </a:solidFill>
                <a:latin typeface="Quattrocento Sans"/>
                <a:ea typeface="Quattrocento Sans"/>
                <a:cs typeface="Quattrocento Sans"/>
                <a:sym typeface="Quattrocento Sans"/>
              </a:rPr>
              <a:t>to capture runtime dependencies for inference</a:t>
            </a:r>
            <a:endParaRPr sz="1372" kern="0">
              <a:latin typeface="Arial"/>
              <a:ea typeface="Arial"/>
              <a:cs typeface="Arial"/>
              <a:sym typeface="Arial"/>
            </a:endParaRPr>
          </a:p>
          <a:p>
            <a:pPr marL="348595" indent="-348595" defTabSz="896386" eaLnBrk="1" fontAlgn="auto" hangingPunct="1">
              <a:spcBef>
                <a:spcPts val="588"/>
              </a:spcBef>
              <a:spcAft>
                <a:spcPts val="0"/>
              </a:spcAft>
              <a:buClr>
                <a:srgbClr val="1A1A1A"/>
              </a:buClr>
              <a:buSzPts val="1800"/>
              <a:buFont typeface="Arial"/>
              <a:buChar char="•"/>
            </a:pPr>
            <a:r>
              <a:rPr lang="en-US" sz="1765" kern="0">
                <a:solidFill>
                  <a:srgbClr val="1A1A1A"/>
                </a:solidFill>
                <a:latin typeface="Quattrocento Sans"/>
                <a:ea typeface="Quattrocento Sans"/>
                <a:cs typeface="Quattrocento Sans"/>
                <a:sym typeface="Quattrocento Sans"/>
              </a:rPr>
              <a:t>Leverage an orchestrator like </a:t>
            </a:r>
            <a:r>
              <a:rPr lang="en-US" sz="1765" b="1" kern="0">
                <a:solidFill>
                  <a:srgbClr val="1A1A1A"/>
                </a:solidFill>
                <a:latin typeface="Quattrocento Sans"/>
                <a:ea typeface="Quattrocento Sans"/>
                <a:cs typeface="Quattrocento Sans"/>
                <a:sym typeface="Quattrocento Sans"/>
              </a:rPr>
              <a:t>Kubernetes </a:t>
            </a:r>
            <a:r>
              <a:rPr lang="en-US" sz="1765" kern="0">
                <a:solidFill>
                  <a:srgbClr val="1A1A1A"/>
                </a:solidFill>
                <a:latin typeface="Quattrocento Sans"/>
                <a:ea typeface="Quattrocento Sans"/>
                <a:cs typeface="Quattrocento Sans"/>
                <a:sym typeface="Quattrocento Sans"/>
              </a:rPr>
              <a:t>to provide scalable inference for your real time services (scale / load balancing)</a:t>
            </a:r>
            <a:endParaRPr sz="1372" kern="0">
              <a:latin typeface="Arial"/>
              <a:ea typeface="Arial"/>
              <a:cs typeface="Arial"/>
              <a:sym typeface="Arial"/>
            </a:endParaRPr>
          </a:p>
          <a:p>
            <a:pPr marL="348595" indent="-348595" defTabSz="896386" eaLnBrk="1" fontAlgn="auto" hangingPunct="1">
              <a:spcBef>
                <a:spcPts val="588"/>
              </a:spcBef>
              <a:spcAft>
                <a:spcPts val="0"/>
              </a:spcAft>
              <a:buClr>
                <a:srgbClr val="1A1A1A"/>
              </a:buClr>
              <a:buSzPts val="1800"/>
              <a:buFont typeface="Arial"/>
              <a:buChar char="•"/>
            </a:pPr>
            <a:r>
              <a:rPr lang="en-US" sz="1765" kern="0">
                <a:solidFill>
                  <a:srgbClr val="1A1A1A"/>
                </a:solidFill>
                <a:latin typeface="Quattrocento Sans"/>
                <a:ea typeface="Quattrocento Sans"/>
                <a:cs typeface="Quattrocento Sans"/>
                <a:sym typeface="Quattrocento Sans"/>
              </a:rPr>
              <a:t>Capture </a:t>
            </a:r>
            <a:r>
              <a:rPr lang="en-US" sz="1765" b="1" kern="0">
                <a:solidFill>
                  <a:srgbClr val="1A1A1A"/>
                </a:solidFill>
                <a:latin typeface="Quattrocento Sans"/>
                <a:ea typeface="Quattrocento Sans"/>
                <a:cs typeface="Quattrocento Sans"/>
                <a:sym typeface="Quattrocento Sans"/>
              </a:rPr>
              <a:t>model telemetry </a:t>
            </a:r>
            <a:r>
              <a:rPr lang="en-US" sz="1765" kern="0">
                <a:solidFill>
                  <a:srgbClr val="1A1A1A"/>
                </a:solidFill>
                <a:latin typeface="Quattrocento Sans"/>
                <a:ea typeface="Quattrocento Sans"/>
                <a:cs typeface="Quattrocento Sans"/>
                <a:sym typeface="Quattrocento Sans"/>
              </a:rPr>
              <a:t>– health, performance, inputs / outputs</a:t>
            </a:r>
            <a:endParaRPr sz="1372" kern="0">
              <a:latin typeface="Arial"/>
              <a:ea typeface="Arial"/>
              <a:cs typeface="Arial"/>
              <a:sym typeface="Arial"/>
            </a:endParaRPr>
          </a:p>
          <a:p>
            <a:pPr marL="348595" indent="-348595" defTabSz="896386" eaLnBrk="1" fontAlgn="auto" hangingPunct="1">
              <a:spcBef>
                <a:spcPts val="588"/>
              </a:spcBef>
              <a:spcAft>
                <a:spcPts val="0"/>
              </a:spcAft>
              <a:buClr>
                <a:srgbClr val="1A1A1A"/>
              </a:buClr>
              <a:buSzPts val="1800"/>
              <a:buFont typeface="Arial"/>
              <a:buChar char="•"/>
            </a:pPr>
            <a:r>
              <a:rPr lang="en-US" sz="1765" b="1" kern="0">
                <a:solidFill>
                  <a:srgbClr val="1A1A1A"/>
                </a:solidFill>
                <a:latin typeface="Quattrocento Sans"/>
                <a:ea typeface="Quattrocento Sans"/>
                <a:cs typeface="Quattrocento Sans"/>
                <a:sym typeface="Quattrocento Sans"/>
              </a:rPr>
              <a:t>Encapsulate each step </a:t>
            </a:r>
            <a:r>
              <a:rPr lang="en-US" sz="1765" kern="0">
                <a:solidFill>
                  <a:srgbClr val="1A1A1A"/>
                </a:solidFill>
                <a:latin typeface="Quattrocento Sans"/>
                <a:ea typeface="Quattrocento Sans"/>
                <a:cs typeface="Quattrocento Sans"/>
                <a:sym typeface="Quattrocento Sans"/>
              </a:rPr>
              <a:t>in the lifecycle to </a:t>
            </a:r>
            <a:r>
              <a:rPr lang="en-US" sz="1765" b="1" kern="0">
                <a:solidFill>
                  <a:srgbClr val="1A1A1A"/>
                </a:solidFill>
                <a:latin typeface="Quattrocento Sans"/>
                <a:ea typeface="Quattrocento Sans"/>
                <a:cs typeface="Quattrocento Sans"/>
                <a:sym typeface="Quattrocento Sans"/>
              </a:rPr>
              <a:t>enable CI/CD and DevOps</a:t>
            </a:r>
            <a:endParaRPr sz="1372" kern="0">
              <a:latin typeface="Arial"/>
              <a:ea typeface="Arial"/>
              <a:cs typeface="Arial"/>
              <a:sym typeface="Arial"/>
            </a:endParaRPr>
          </a:p>
          <a:p>
            <a:pPr marL="348595" indent="-348595" defTabSz="896386" eaLnBrk="1" fontAlgn="auto" hangingPunct="1">
              <a:spcBef>
                <a:spcPts val="588"/>
              </a:spcBef>
              <a:spcAft>
                <a:spcPts val="0"/>
              </a:spcAft>
              <a:buClr>
                <a:srgbClr val="1A1A1A"/>
              </a:buClr>
              <a:buSzPts val="1800"/>
              <a:buFont typeface="Arial"/>
              <a:buChar char="•"/>
            </a:pPr>
            <a:r>
              <a:rPr lang="en-US" sz="1765" kern="0">
                <a:solidFill>
                  <a:srgbClr val="1A1A1A"/>
                </a:solidFill>
                <a:latin typeface="Quattrocento Sans"/>
                <a:ea typeface="Quattrocento Sans"/>
                <a:cs typeface="Quattrocento Sans"/>
                <a:sym typeface="Quattrocento Sans"/>
              </a:rPr>
              <a:t>Automatically </a:t>
            </a:r>
            <a:r>
              <a:rPr lang="en-US" sz="1765" b="1" kern="0">
                <a:solidFill>
                  <a:srgbClr val="1A1A1A"/>
                </a:solidFill>
                <a:latin typeface="Quattrocento Sans"/>
                <a:ea typeface="Quattrocento Sans"/>
                <a:cs typeface="Quattrocento Sans"/>
                <a:sym typeface="Quattrocento Sans"/>
              </a:rPr>
              <a:t>optimize models</a:t>
            </a:r>
            <a:r>
              <a:rPr lang="en-US" sz="1765" kern="0">
                <a:solidFill>
                  <a:srgbClr val="1A1A1A"/>
                </a:solidFill>
                <a:latin typeface="Quattrocento Sans"/>
                <a:ea typeface="Quattrocento Sans"/>
                <a:cs typeface="Quattrocento Sans"/>
                <a:sym typeface="Quattrocento Sans"/>
              </a:rPr>
              <a:t> to take advantage of hardware acceleration</a:t>
            </a:r>
            <a:endParaRPr sz="1372" kern="0">
              <a:latin typeface="Arial"/>
              <a:ea typeface="Arial"/>
              <a:cs typeface="Arial"/>
              <a:sym typeface="Arial"/>
            </a:endParaRPr>
          </a:p>
        </p:txBody>
      </p:sp>
      <p:sp>
        <p:nvSpPr>
          <p:cNvPr id="620" name="Google Shape;620;p93"/>
          <p:cNvSpPr txBox="1"/>
          <p:nvPr/>
        </p:nvSpPr>
        <p:spPr>
          <a:xfrm>
            <a:off x="500697" y="302770"/>
            <a:ext cx="11016790" cy="1107885"/>
          </a:xfrm>
          <a:prstGeom prst="rect">
            <a:avLst/>
          </a:prstGeom>
          <a:noFill/>
          <a:ln>
            <a:noFill/>
          </a:ln>
        </p:spPr>
        <p:txBody>
          <a:bodyPr spcFirstLastPara="1" wrap="square" lIns="143424" tIns="89628" rIns="143424" bIns="89628" anchor="t" anchorCtr="0">
            <a:noAutofit/>
          </a:bodyPr>
          <a:lstStyle/>
          <a:p>
            <a:pPr defTabSz="896386" eaLnBrk="1" fontAlgn="auto" hangingPunct="1">
              <a:lnSpc>
                <a:spcPct val="90000"/>
              </a:lnSpc>
              <a:spcBef>
                <a:spcPts val="0"/>
              </a:spcBef>
              <a:spcAft>
                <a:spcPts val="0"/>
              </a:spcAft>
              <a:buClr>
                <a:srgbClr val="000000"/>
              </a:buClr>
              <a:buSzPts val="3700"/>
            </a:pPr>
            <a:r>
              <a:rPr lang="en-US" sz="5294" kern="0">
                <a:latin typeface="Calibri"/>
                <a:ea typeface="Calibri"/>
                <a:cs typeface="Calibri"/>
                <a:sym typeface="Calibri"/>
              </a:rPr>
              <a:t>Manage Model Lifecycle</a:t>
            </a:r>
            <a:endParaRPr sz="5294" kern="0">
              <a:solidFill>
                <a:srgbClr val="0078D7"/>
              </a:solidFill>
              <a:latin typeface="Calibri"/>
              <a:ea typeface="Calibri"/>
              <a:cs typeface="Calibri"/>
              <a:sym typeface="Calibri"/>
            </a:endParaRPr>
          </a:p>
        </p:txBody>
      </p:sp>
      <p:pic>
        <p:nvPicPr>
          <p:cNvPr id="621" name="Google Shape;621;p93"/>
          <p:cNvPicPr preferRelativeResize="0"/>
          <p:nvPr/>
        </p:nvPicPr>
        <p:blipFill rotWithShape="1">
          <a:blip r:embed="rId3">
            <a:alphaModFix/>
          </a:blip>
          <a:srcRect/>
          <a:stretch/>
        </p:blipFill>
        <p:spPr>
          <a:xfrm>
            <a:off x="6403105" y="1444355"/>
            <a:ext cx="5313702" cy="4090476"/>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4"/>
          <p:cNvSpPr txBox="1">
            <a:spLocks noGrp="1"/>
          </p:cNvSpPr>
          <p:nvPr>
            <p:ph type="title"/>
          </p:nvPr>
        </p:nvSpPr>
        <p:spPr>
          <a:xfrm>
            <a:off x="588264" y="457622"/>
            <a:ext cx="11018261" cy="554089"/>
          </a:xfrm>
          <a:prstGeom prst="rect">
            <a:avLst/>
          </a:prstGeom>
          <a:noFill/>
          <a:ln>
            <a:noFill/>
          </a:ln>
        </p:spPr>
        <p:txBody>
          <a:bodyPr spcFirstLastPara="1" wrap="square" lIns="0" tIns="0" rIns="0" bIns="0" anchor="t" anchorCtr="0">
            <a:noAutofit/>
          </a:bodyPr>
          <a:lstStyle/>
          <a:p>
            <a:pPr>
              <a:buSzPts val="3700"/>
            </a:pPr>
            <a:r>
              <a:rPr lang="en-US" sz="5294">
                <a:latin typeface="Calibri"/>
                <a:ea typeface="Calibri"/>
                <a:cs typeface="Calibri"/>
                <a:sym typeface="Calibri"/>
              </a:rPr>
              <a:t>Key Goals of DevOps for AI</a:t>
            </a:r>
            <a:endParaRPr sz="5294">
              <a:latin typeface="Calibri"/>
              <a:ea typeface="Calibri"/>
              <a:cs typeface="Calibri"/>
              <a:sym typeface="Calibri"/>
            </a:endParaRPr>
          </a:p>
        </p:txBody>
      </p:sp>
      <p:sp>
        <p:nvSpPr>
          <p:cNvPr id="627" name="Google Shape;627;p94"/>
          <p:cNvSpPr txBox="1">
            <a:spLocks noGrp="1"/>
          </p:cNvSpPr>
          <p:nvPr>
            <p:ph type="body" idx="1"/>
          </p:nvPr>
        </p:nvSpPr>
        <p:spPr>
          <a:xfrm>
            <a:off x="586860" y="1752553"/>
            <a:ext cx="11018261" cy="2856031"/>
          </a:xfrm>
          <a:prstGeom prst="rect">
            <a:avLst/>
          </a:prstGeom>
          <a:noFill/>
          <a:ln>
            <a:noFill/>
          </a:ln>
        </p:spPr>
        <p:txBody>
          <a:bodyPr spcFirstLastPara="1" wrap="square" lIns="0" tIns="0" rIns="0" bIns="0" anchor="t" anchorCtr="0">
            <a:noAutofit/>
          </a:bodyPr>
          <a:lstStyle/>
          <a:p>
            <a:pPr marL="460643" lvl="1" indent="-230321">
              <a:spcBef>
                <a:spcPts val="0"/>
              </a:spcBef>
              <a:buSzPts val="2900"/>
            </a:pPr>
            <a:r>
              <a:rPr lang="en-US" sz="3235" dirty="0">
                <a:solidFill>
                  <a:schemeClr val="accent1"/>
                </a:solidFill>
              </a:rPr>
              <a:t>Repeatability</a:t>
            </a:r>
            <a:r>
              <a:rPr lang="en-US" sz="3235" dirty="0"/>
              <a:t> of model creation &amp; behavior</a:t>
            </a:r>
            <a:endParaRPr dirty="0"/>
          </a:p>
          <a:p>
            <a:pPr marL="460643" lvl="1" indent="-230321">
              <a:spcBef>
                <a:spcPts val="686"/>
              </a:spcBef>
              <a:buSzPts val="2900"/>
            </a:pPr>
            <a:r>
              <a:rPr lang="en-US" sz="3235" dirty="0"/>
              <a:t>Evaluation of model predictions</a:t>
            </a:r>
            <a:endParaRPr dirty="0"/>
          </a:p>
          <a:p>
            <a:pPr marL="460643" lvl="1" indent="-230321">
              <a:spcBef>
                <a:spcPts val="686"/>
              </a:spcBef>
              <a:buSzPts val="2900"/>
            </a:pPr>
            <a:r>
              <a:rPr lang="en-US" sz="3235" dirty="0"/>
              <a:t>Managing different model versions and files</a:t>
            </a:r>
            <a:endParaRPr dirty="0"/>
          </a:p>
          <a:p>
            <a:pPr marL="460643" lvl="1" indent="-230321">
              <a:spcBef>
                <a:spcPts val="686"/>
              </a:spcBef>
              <a:buSzPts val="2900"/>
            </a:pPr>
            <a:r>
              <a:rPr lang="en-US" sz="3235" dirty="0"/>
              <a:t>Operationalization of the model</a:t>
            </a:r>
            <a:endParaRPr dirty="0"/>
          </a:p>
          <a:p>
            <a:pPr marL="460643" lvl="1" indent="-230321">
              <a:spcBef>
                <a:spcPts val="686"/>
              </a:spcBef>
              <a:buSzPts val="2900"/>
            </a:pPr>
            <a:r>
              <a:rPr lang="en-US" sz="3235" dirty="0"/>
              <a:t>Monitoring of training and scoring pipelines</a:t>
            </a:r>
            <a:endParaRPr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5"/>
          <p:cNvSpPr txBox="1">
            <a:spLocks noGrp="1"/>
          </p:cNvSpPr>
          <p:nvPr>
            <p:ph type="title"/>
          </p:nvPr>
        </p:nvSpPr>
        <p:spPr>
          <a:xfrm>
            <a:off x="588264" y="457622"/>
            <a:ext cx="11018261" cy="554089"/>
          </a:xfrm>
          <a:prstGeom prst="rect">
            <a:avLst/>
          </a:prstGeom>
          <a:noFill/>
          <a:ln>
            <a:noFill/>
          </a:ln>
        </p:spPr>
        <p:txBody>
          <a:bodyPr spcFirstLastPara="1" wrap="square" lIns="0" tIns="0" rIns="0" bIns="0" anchor="t" anchorCtr="0">
            <a:noAutofit/>
          </a:bodyPr>
          <a:lstStyle/>
          <a:p>
            <a:pPr>
              <a:buSzPts val="3700"/>
            </a:pPr>
            <a:endParaRPr/>
          </a:p>
        </p:txBody>
      </p:sp>
      <p:pic>
        <p:nvPicPr>
          <p:cNvPr id="633" name="Google Shape;633;p95"/>
          <p:cNvPicPr preferRelativeResize="0"/>
          <p:nvPr/>
        </p:nvPicPr>
        <p:blipFill rotWithShape="1">
          <a:blip r:embed="rId3">
            <a:alphaModFix/>
          </a:blip>
          <a:srcRect/>
          <a:stretch/>
        </p:blipFill>
        <p:spPr>
          <a:xfrm>
            <a:off x="0" y="194739"/>
            <a:ext cx="12190274" cy="6468523"/>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6"/>
          <p:cNvSpPr txBox="1">
            <a:spLocks noGrp="1"/>
          </p:cNvSpPr>
          <p:nvPr>
            <p:ph type="title"/>
          </p:nvPr>
        </p:nvSpPr>
        <p:spPr>
          <a:xfrm>
            <a:off x="256150" y="268438"/>
            <a:ext cx="11210898" cy="744668"/>
          </a:xfrm>
          <a:prstGeom prst="rect">
            <a:avLst/>
          </a:prstGeom>
          <a:noFill/>
          <a:ln>
            <a:noFill/>
          </a:ln>
        </p:spPr>
        <p:txBody>
          <a:bodyPr spcFirstLastPara="1" wrap="square" lIns="91417" tIns="45708" rIns="91417" bIns="45708" anchor="ctr" anchorCtr="0">
            <a:noAutofit/>
          </a:bodyPr>
          <a:lstStyle/>
          <a:p>
            <a:pPr>
              <a:buSzPts val="3300"/>
            </a:pPr>
            <a:r>
              <a:rPr lang="en-US" sz="3235"/>
              <a:t>Step 1 – Infuse AI into App</a:t>
            </a:r>
            <a:endParaRPr/>
          </a:p>
        </p:txBody>
      </p:sp>
      <p:pic>
        <p:nvPicPr>
          <p:cNvPr id="639" name="Google Shape;639;p96"/>
          <p:cNvPicPr preferRelativeResize="0">
            <a:picLocks noGrp="1"/>
          </p:cNvPicPr>
          <p:nvPr>
            <p:ph type="body" idx="1"/>
          </p:nvPr>
        </p:nvPicPr>
        <p:blipFill rotWithShape="1">
          <a:blip r:embed="rId3">
            <a:alphaModFix/>
          </a:blip>
          <a:srcRect/>
          <a:stretch/>
        </p:blipFill>
        <p:spPr>
          <a:xfrm>
            <a:off x="525611" y="1044566"/>
            <a:ext cx="10107131" cy="5457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7"/>
          <p:cNvSpPr txBox="1">
            <a:spLocks noGrp="1"/>
          </p:cNvSpPr>
          <p:nvPr>
            <p:ph type="title"/>
          </p:nvPr>
        </p:nvSpPr>
        <p:spPr>
          <a:xfrm>
            <a:off x="291489" y="281688"/>
            <a:ext cx="11210898" cy="744668"/>
          </a:xfrm>
          <a:prstGeom prst="rect">
            <a:avLst/>
          </a:prstGeom>
          <a:noFill/>
          <a:ln>
            <a:noFill/>
          </a:ln>
        </p:spPr>
        <p:txBody>
          <a:bodyPr spcFirstLastPara="1" wrap="square" lIns="91417" tIns="45708" rIns="91417" bIns="45708" anchor="ctr" anchorCtr="0">
            <a:noAutofit/>
          </a:bodyPr>
          <a:lstStyle/>
          <a:p>
            <a:pPr>
              <a:buSzPts val="3300"/>
            </a:pPr>
            <a:r>
              <a:rPr lang="en-US" sz="3235"/>
              <a:t>Step 2 – Automate Model Training</a:t>
            </a:r>
            <a:endParaRPr/>
          </a:p>
        </p:txBody>
      </p:sp>
      <p:pic>
        <p:nvPicPr>
          <p:cNvPr id="645" name="Google Shape;645;p97"/>
          <p:cNvPicPr preferRelativeResize="0"/>
          <p:nvPr/>
        </p:nvPicPr>
        <p:blipFill rotWithShape="1">
          <a:blip r:embed="rId3">
            <a:alphaModFix/>
          </a:blip>
          <a:srcRect/>
          <a:stretch/>
        </p:blipFill>
        <p:spPr>
          <a:xfrm>
            <a:off x="409529" y="973970"/>
            <a:ext cx="10438102" cy="57078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Assembly Line</a:t>
            </a:r>
          </a:p>
        </p:txBody>
      </p:sp>
      <p:sp>
        <p:nvSpPr>
          <p:cNvPr id="3" name="Slide Number Placeholder 2"/>
          <p:cNvSpPr>
            <a:spLocks noGrp="1"/>
          </p:cNvSpPr>
          <p:nvPr>
            <p:ph type="sldNum" sz="quarter" idx="12"/>
          </p:nvPr>
        </p:nvSpPr>
        <p:spPr/>
        <p:txBody>
          <a:bodyPr/>
          <a:lstStyle/>
          <a:p>
            <a:pPr defTabSz="609585" eaLnBrk="1" fontAlgn="auto" hangingPunct="1">
              <a:spcBef>
                <a:spcPts val="0"/>
              </a:spcBef>
              <a:spcAft>
                <a:spcPts val="0"/>
              </a:spcAft>
            </a:pPr>
            <a:fld id="{F56C8676-1494-424A-9EE1-69F4EB666BA8}" type="slidenum">
              <a:rPr lang="en-US"/>
              <a:pPr defTabSz="609585" eaLnBrk="1" fontAlgn="auto" hangingPunct="1">
                <a:spcBef>
                  <a:spcPts val="0"/>
                </a:spcBef>
                <a:spcAft>
                  <a:spcPts val="0"/>
                </a:spcAft>
              </a:pPr>
              <a:t>5</a:t>
            </a:fld>
            <a:endParaRPr lang="en-US" dirty="0"/>
          </a:p>
        </p:txBody>
      </p:sp>
      <p:sp>
        <p:nvSpPr>
          <p:cNvPr id="37" name="Pentagon 36"/>
          <p:cNvSpPr/>
          <p:nvPr/>
        </p:nvSpPr>
        <p:spPr>
          <a:xfrm>
            <a:off x="207243"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38" name="Pentagon 37"/>
          <p:cNvSpPr/>
          <p:nvPr/>
        </p:nvSpPr>
        <p:spPr>
          <a:xfrm>
            <a:off x="1476853"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39" name="Pentagon 38"/>
          <p:cNvSpPr/>
          <p:nvPr/>
        </p:nvSpPr>
        <p:spPr>
          <a:xfrm>
            <a:off x="2746464"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40" name="Pentagon 39"/>
          <p:cNvSpPr/>
          <p:nvPr/>
        </p:nvSpPr>
        <p:spPr>
          <a:xfrm>
            <a:off x="5590485"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41" name="Pentagon 40"/>
          <p:cNvSpPr/>
          <p:nvPr/>
        </p:nvSpPr>
        <p:spPr>
          <a:xfrm>
            <a:off x="4016075"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42" name="Pentagon 41"/>
          <p:cNvSpPr/>
          <p:nvPr/>
        </p:nvSpPr>
        <p:spPr>
          <a:xfrm>
            <a:off x="7164896"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43" name="Pentagon 42"/>
          <p:cNvSpPr/>
          <p:nvPr/>
        </p:nvSpPr>
        <p:spPr>
          <a:xfrm>
            <a:off x="10313716"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44" name="Pentagon 43"/>
          <p:cNvSpPr/>
          <p:nvPr/>
        </p:nvSpPr>
        <p:spPr>
          <a:xfrm>
            <a:off x="8739307"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45" name="TextBox 44"/>
          <p:cNvSpPr txBox="1"/>
          <p:nvPr/>
        </p:nvSpPr>
        <p:spPr>
          <a:xfrm>
            <a:off x="9765872" y="1638613"/>
            <a:ext cx="1833677" cy="748988"/>
          </a:xfrm>
          <a:prstGeom prst="rect">
            <a:avLst/>
          </a:prstGeom>
          <a:noFill/>
        </p:spPr>
        <p:txBody>
          <a:bodyPr wrap="square" rtlCol="0">
            <a:spAutoFit/>
          </a:bodyPr>
          <a:lstStyle/>
          <a:p>
            <a:pPr algn="ctr" defTabSz="609585" eaLnBrk="1" fontAlgn="auto" hangingPunct="1">
              <a:spcBef>
                <a:spcPts val="0"/>
              </a:spcBef>
              <a:spcAft>
                <a:spcPts val="0"/>
              </a:spcAft>
            </a:pPr>
            <a:r>
              <a:rPr lang="en-US" sz="4267" b="1" dirty="0">
                <a:solidFill>
                  <a:srgbClr val="DA1418"/>
                </a:solidFill>
                <a:latin typeface="Calibri"/>
                <a:cs typeface="+mn-cs"/>
              </a:rPr>
              <a:t>$$$$</a:t>
            </a:r>
          </a:p>
        </p:txBody>
      </p:sp>
      <p:sp>
        <p:nvSpPr>
          <p:cNvPr id="46" name="TextBox 45"/>
          <p:cNvSpPr txBox="1"/>
          <p:nvPr/>
        </p:nvSpPr>
        <p:spPr>
          <a:xfrm>
            <a:off x="2935837" y="1720687"/>
            <a:ext cx="891648" cy="584775"/>
          </a:xfrm>
          <a:prstGeom prst="rect">
            <a:avLst/>
          </a:prstGeom>
          <a:noFill/>
        </p:spPr>
        <p:txBody>
          <a:bodyPr wrap="square" rtlCol="0">
            <a:spAutoFit/>
          </a:bodyPr>
          <a:lstStyle/>
          <a:p>
            <a:pPr algn="ctr" defTabSz="609585" eaLnBrk="1" fontAlgn="auto" hangingPunct="1">
              <a:spcBef>
                <a:spcPts val="0"/>
              </a:spcBef>
              <a:spcAft>
                <a:spcPts val="0"/>
              </a:spcAft>
            </a:pPr>
            <a:r>
              <a:rPr lang="en-US" sz="3200" b="1" dirty="0">
                <a:solidFill>
                  <a:srgbClr val="DA1418"/>
                </a:solidFill>
                <a:latin typeface="Calibri"/>
                <a:cs typeface="+mn-cs"/>
              </a:rPr>
              <a:t>$$$</a:t>
            </a:r>
          </a:p>
        </p:txBody>
      </p:sp>
      <p:sp>
        <p:nvSpPr>
          <p:cNvPr id="47" name="TextBox 46"/>
          <p:cNvSpPr txBox="1"/>
          <p:nvPr/>
        </p:nvSpPr>
        <p:spPr>
          <a:xfrm>
            <a:off x="1503620" y="1761723"/>
            <a:ext cx="1165667" cy="502766"/>
          </a:xfrm>
          <a:prstGeom prst="rect">
            <a:avLst/>
          </a:prstGeom>
          <a:noFill/>
        </p:spPr>
        <p:txBody>
          <a:bodyPr wrap="square" rtlCol="0">
            <a:spAutoFit/>
          </a:bodyPr>
          <a:lstStyle/>
          <a:p>
            <a:pPr algn="ctr" defTabSz="609585" eaLnBrk="1" fontAlgn="auto" hangingPunct="1">
              <a:spcBef>
                <a:spcPts val="0"/>
              </a:spcBef>
              <a:spcAft>
                <a:spcPts val="0"/>
              </a:spcAft>
            </a:pPr>
            <a:r>
              <a:rPr lang="en-US" sz="2667" b="1" dirty="0">
                <a:solidFill>
                  <a:srgbClr val="DA1418"/>
                </a:solidFill>
                <a:latin typeface="Calibri"/>
                <a:cs typeface="+mn-cs"/>
              </a:rPr>
              <a:t>$$</a:t>
            </a:r>
          </a:p>
        </p:txBody>
      </p:sp>
      <p:sp>
        <p:nvSpPr>
          <p:cNvPr id="48" name="TextBox 47"/>
          <p:cNvSpPr txBox="1"/>
          <p:nvPr/>
        </p:nvSpPr>
        <p:spPr>
          <a:xfrm>
            <a:off x="252811" y="1802760"/>
            <a:ext cx="1165667" cy="420564"/>
          </a:xfrm>
          <a:prstGeom prst="rect">
            <a:avLst/>
          </a:prstGeom>
          <a:noFill/>
        </p:spPr>
        <p:txBody>
          <a:bodyPr wrap="square" rtlCol="0">
            <a:spAutoFit/>
          </a:bodyPr>
          <a:lstStyle/>
          <a:p>
            <a:pPr algn="ctr" defTabSz="609585" eaLnBrk="1" fontAlgn="auto" hangingPunct="1">
              <a:spcBef>
                <a:spcPts val="0"/>
              </a:spcBef>
              <a:spcAft>
                <a:spcPts val="0"/>
              </a:spcAft>
            </a:pPr>
            <a:r>
              <a:rPr lang="en-US" sz="2133" b="1" dirty="0">
                <a:solidFill>
                  <a:srgbClr val="DA1418"/>
                </a:solidFill>
                <a:latin typeface="Calibri"/>
                <a:cs typeface="+mn-cs"/>
              </a:rPr>
              <a:t>$</a:t>
            </a:r>
          </a:p>
        </p:txBody>
      </p:sp>
      <p:cxnSp>
        <p:nvCxnSpPr>
          <p:cNvPr id="49" name="Straight Arrow Connector 48"/>
          <p:cNvCxnSpPr>
            <a:stCxn id="45" idx="1"/>
            <a:endCxn id="46" idx="3"/>
          </p:cNvCxnSpPr>
          <p:nvPr/>
        </p:nvCxnSpPr>
        <p:spPr>
          <a:xfrm flipH="1" flipV="1">
            <a:off x="3827485" y="2013075"/>
            <a:ext cx="5938387" cy="32"/>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flipV="1">
            <a:off x="2321357" y="2028464"/>
            <a:ext cx="653495" cy="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flipV="1">
            <a:off x="1091730" y="2028462"/>
            <a:ext cx="653495" cy="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52" name="Left-Right Arrow 51"/>
          <p:cNvSpPr/>
          <p:nvPr/>
        </p:nvSpPr>
        <p:spPr>
          <a:xfrm>
            <a:off x="207243" y="3911212"/>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53" name="Left-Right Arrow 52"/>
          <p:cNvSpPr/>
          <p:nvPr/>
        </p:nvSpPr>
        <p:spPr>
          <a:xfrm>
            <a:off x="7114486" y="3911212"/>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35" name="Left Brace 34"/>
          <p:cNvSpPr/>
          <p:nvPr/>
        </p:nvSpPr>
        <p:spPr>
          <a:xfrm rot="16200000">
            <a:off x="2545103" y="2952596"/>
            <a:ext cx="1325732" cy="3408688"/>
          </a:xfrm>
          <a:prstGeom prst="leftBrace">
            <a:avLst>
              <a:gd name="adj1" fmla="val 8333"/>
              <a:gd name="adj2" fmla="val 49653"/>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09585" eaLnBrk="1" fontAlgn="auto" hangingPunct="1">
              <a:spcBef>
                <a:spcPts val="0"/>
              </a:spcBef>
              <a:spcAft>
                <a:spcPts val="0"/>
              </a:spcAft>
            </a:pPr>
            <a:endParaRPr lang="en-US" sz="2400">
              <a:solidFill>
                <a:prstClr val="black"/>
              </a:solidFill>
              <a:latin typeface="Calibri"/>
            </a:endParaRPr>
          </a:p>
        </p:txBody>
      </p:sp>
      <p:sp>
        <p:nvSpPr>
          <p:cNvPr id="56" name="TextBox 55"/>
          <p:cNvSpPr txBox="1"/>
          <p:nvPr/>
        </p:nvSpPr>
        <p:spPr>
          <a:xfrm>
            <a:off x="1379216" y="5360538"/>
            <a:ext cx="3657505" cy="830997"/>
          </a:xfrm>
          <a:prstGeom prst="rect">
            <a:avLst/>
          </a:prstGeom>
          <a:noFill/>
        </p:spPr>
        <p:txBody>
          <a:bodyPr wrap="square" rtlCol="0">
            <a:spAutoFit/>
          </a:bodyPr>
          <a:lstStyle/>
          <a:p>
            <a:pPr algn="ctr" defTabSz="609585" eaLnBrk="1" fontAlgn="auto" hangingPunct="1">
              <a:spcBef>
                <a:spcPts val="0"/>
              </a:spcBef>
              <a:spcAft>
                <a:spcPts val="0"/>
              </a:spcAft>
            </a:pPr>
            <a:r>
              <a:rPr lang="en-US" sz="2400" dirty="0">
                <a:solidFill>
                  <a:prstClr val="black"/>
                </a:solidFill>
                <a:latin typeface="Calibri"/>
                <a:cs typeface="+mn-cs"/>
              </a:rPr>
              <a:t>Lower Costs by fixing Defects earlier</a:t>
            </a:r>
          </a:p>
        </p:txBody>
      </p:sp>
    </p:spTree>
    <p:extLst>
      <p:ext uri="{BB962C8B-B14F-4D97-AF65-F5344CB8AC3E}">
        <p14:creationId xmlns:p14="http://schemas.microsoft.com/office/powerpoint/2010/main" val="432008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8"/>
          <p:cNvSpPr txBox="1">
            <a:spLocks noGrp="1"/>
          </p:cNvSpPr>
          <p:nvPr>
            <p:ph type="title"/>
          </p:nvPr>
        </p:nvSpPr>
        <p:spPr>
          <a:xfrm>
            <a:off x="344498" y="321439"/>
            <a:ext cx="11210898" cy="744668"/>
          </a:xfrm>
          <a:prstGeom prst="rect">
            <a:avLst/>
          </a:prstGeom>
          <a:noFill/>
          <a:ln>
            <a:noFill/>
          </a:ln>
        </p:spPr>
        <p:txBody>
          <a:bodyPr spcFirstLastPara="1" wrap="square" lIns="91417" tIns="45708" rIns="91417" bIns="45708" anchor="ctr" anchorCtr="0">
            <a:noAutofit/>
          </a:bodyPr>
          <a:lstStyle/>
          <a:p>
            <a:pPr>
              <a:buSzPts val="3300"/>
            </a:pPr>
            <a:r>
              <a:rPr lang="en-US" sz="3235"/>
              <a:t>Step 3 – Store, Version and Validate Models</a:t>
            </a:r>
            <a:endParaRPr/>
          </a:p>
        </p:txBody>
      </p:sp>
      <p:pic>
        <p:nvPicPr>
          <p:cNvPr id="651" name="Google Shape;651;p98"/>
          <p:cNvPicPr preferRelativeResize="0">
            <a:picLocks noGrp="1"/>
          </p:cNvPicPr>
          <p:nvPr>
            <p:ph type="body" idx="1"/>
          </p:nvPr>
        </p:nvPicPr>
        <p:blipFill rotWithShape="1">
          <a:blip r:embed="rId3">
            <a:alphaModFix/>
          </a:blip>
          <a:srcRect/>
          <a:stretch/>
        </p:blipFill>
        <p:spPr>
          <a:xfrm>
            <a:off x="344496" y="893709"/>
            <a:ext cx="10005666" cy="565235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9"/>
          <p:cNvSpPr txBox="1">
            <a:spLocks noGrp="1"/>
          </p:cNvSpPr>
          <p:nvPr>
            <p:ph type="title"/>
          </p:nvPr>
        </p:nvSpPr>
        <p:spPr>
          <a:xfrm>
            <a:off x="273820" y="294938"/>
            <a:ext cx="11210898" cy="744668"/>
          </a:xfrm>
          <a:prstGeom prst="rect">
            <a:avLst/>
          </a:prstGeom>
          <a:noFill/>
          <a:ln>
            <a:noFill/>
          </a:ln>
        </p:spPr>
        <p:txBody>
          <a:bodyPr spcFirstLastPara="1" wrap="square" lIns="91417" tIns="45708" rIns="91417" bIns="45708" anchor="ctr" anchorCtr="0">
            <a:noAutofit/>
          </a:bodyPr>
          <a:lstStyle/>
          <a:p>
            <a:pPr>
              <a:buSzPts val="3300"/>
            </a:pPr>
            <a:r>
              <a:rPr lang="en-US" sz="3235"/>
              <a:t>Step 4 – Automate Model Release</a:t>
            </a:r>
            <a:endParaRPr/>
          </a:p>
        </p:txBody>
      </p:sp>
      <p:pic>
        <p:nvPicPr>
          <p:cNvPr id="658" name="Google Shape;658;p99"/>
          <p:cNvPicPr preferRelativeResize="0">
            <a:picLocks noGrp="1"/>
          </p:cNvPicPr>
          <p:nvPr>
            <p:ph type="body" idx="1"/>
          </p:nvPr>
        </p:nvPicPr>
        <p:blipFill rotWithShape="1">
          <a:blip r:embed="rId3">
            <a:alphaModFix/>
          </a:blip>
          <a:srcRect/>
          <a:stretch/>
        </p:blipFill>
        <p:spPr>
          <a:xfrm>
            <a:off x="415175" y="929624"/>
            <a:ext cx="9992137" cy="55947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E68C-DC03-4973-9841-C9CD7C7080EF}"/>
              </a:ext>
            </a:extLst>
          </p:cNvPr>
          <p:cNvSpPr>
            <a:spLocks noGrp="1"/>
          </p:cNvSpPr>
          <p:nvPr>
            <p:ph type="title"/>
          </p:nvPr>
        </p:nvSpPr>
        <p:spPr>
          <a:xfrm>
            <a:off x="270164" y="157308"/>
            <a:ext cx="11464636" cy="687820"/>
          </a:xfrm>
        </p:spPr>
        <p:txBody>
          <a:bodyPr>
            <a:normAutofit fontScale="90000"/>
          </a:bodyPr>
          <a:lstStyle/>
          <a:p>
            <a:r>
              <a:rPr lang="en-US" dirty="0"/>
              <a:t>Example Scenario…  </a:t>
            </a:r>
          </a:p>
        </p:txBody>
      </p:sp>
      <p:sp>
        <p:nvSpPr>
          <p:cNvPr id="3" name="Rectangle 2">
            <a:extLst>
              <a:ext uri="{FF2B5EF4-FFF2-40B4-BE49-F238E27FC236}">
                <a16:creationId xmlns:a16="http://schemas.microsoft.com/office/drawing/2014/main" id="{DE334F86-24C8-4153-A39C-5D90944D50B8}"/>
              </a:ext>
            </a:extLst>
          </p:cNvPr>
          <p:cNvSpPr/>
          <p:nvPr/>
        </p:nvSpPr>
        <p:spPr>
          <a:xfrm>
            <a:off x="387926" y="1159639"/>
            <a:ext cx="11082415" cy="415498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Developers write code locally and shares their work with their colleagues using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Docker containers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Use Docker to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push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their applications into a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test environment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execute automated and manual tests.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developers find bugs, they can fix them in the development environment and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redeploy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them to the test environment for testing and validation.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testing is complete, getting the fix to the customer is as simple as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pushing</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 updated image to the </a:t>
            </a:r>
            <a:r>
              <a:rPr kumimoji="0" lang="en-US" sz="2400" b="0" i="0" u="none" strike="noStrike" kern="1200" cap="none" spc="0" normalizeH="0" baseline="0" noProof="0" dirty="0">
                <a:ln>
                  <a:noFill/>
                </a:ln>
                <a:solidFill>
                  <a:srgbClr val="0070C0"/>
                </a:solidFill>
                <a:effectLst/>
                <a:uLnTx/>
                <a:uFillTx/>
                <a:latin typeface="Calibri" panose="020F0502020204030204"/>
                <a:ea typeface="+mn-ea"/>
                <a:cs typeface="+mn-cs"/>
              </a:rPr>
              <a:t>production environment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 name="Rectangle 6">
            <a:extLst>
              <a:ext uri="{FF2B5EF4-FFF2-40B4-BE49-F238E27FC236}">
                <a16:creationId xmlns:a16="http://schemas.microsoft.com/office/drawing/2014/main" id="{A086B3F9-3E62-476F-B407-52D7CF80810B}"/>
              </a:ext>
            </a:extLst>
          </p:cNvPr>
          <p:cNvSpPr/>
          <p:nvPr/>
        </p:nvSpPr>
        <p:spPr>
          <a:xfrm>
            <a:off x="387927" y="6331360"/>
            <a:ext cx="10903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https://docs.docker.com/engine/docker-overview/#docker-engine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73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tainers of various colours are lined up">
            <a:extLst>
              <a:ext uri="{FF2B5EF4-FFF2-40B4-BE49-F238E27FC236}">
                <a16:creationId xmlns:a16="http://schemas.microsoft.com/office/drawing/2014/main" id="{9CA627F6-814E-4B72-5E8E-C4A2EEAD04D4}"/>
              </a:ext>
            </a:extLst>
          </p:cNvPr>
          <p:cNvPicPr>
            <a:picLocks noChangeAspect="1"/>
          </p:cNvPicPr>
          <p:nvPr/>
        </p:nvPicPr>
        <p:blipFill rotWithShape="1">
          <a:blip r:embed="rId2"/>
          <a:srcRect b="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9B5B91E-875F-0AA0-1EB7-07C1BD1A3386}"/>
              </a:ext>
            </a:extLst>
          </p:cNvPr>
          <p:cNvSpPr txBox="1">
            <a:spLocks/>
          </p:cNvSpPr>
          <p:nvPr/>
        </p:nvSpPr>
        <p:spPr>
          <a:xfrm>
            <a:off x="8499799" y="1681165"/>
            <a:ext cx="3822189" cy="3742762"/>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fontAlgn="auto">
              <a:spcAft>
                <a:spcPts val="600"/>
              </a:spcAft>
              <a:buFont typeface="Arial" panose="020B0604020202020204" pitchFamily="34" charset="0"/>
              <a:buChar char="•"/>
            </a:pPr>
            <a:r>
              <a:rPr lang="en-US" sz="4800" dirty="0">
                <a:latin typeface="+mn-lt"/>
                <a:ea typeface="+mn-ea"/>
                <a:cs typeface="+mn-cs"/>
              </a:rPr>
              <a:t>Demos</a:t>
            </a:r>
          </a:p>
          <a:p>
            <a:pPr marL="742950" indent="-228600" fontAlgn="auto">
              <a:spcAft>
                <a:spcPts val="600"/>
              </a:spcAft>
              <a:buFont typeface="Arial" panose="020B0604020202020204" pitchFamily="34" charset="0"/>
              <a:buChar char="•"/>
            </a:pPr>
            <a:r>
              <a:rPr lang="en-US" sz="4800" dirty="0">
                <a:latin typeface="+mn-lt"/>
                <a:ea typeface="+mn-ea"/>
                <a:cs typeface="+mn-cs"/>
              </a:rPr>
              <a:t>Docker</a:t>
            </a:r>
          </a:p>
          <a:p>
            <a:pPr marL="742950" indent="-228600" fontAlgn="auto">
              <a:spcAft>
                <a:spcPts val="600"/>
              </a:spcAft>
              <a:buFont typeface="Arial" panose="020B0604020202020204" pitchFamily="34" charset="0"/>
              <a:buChar char="•"/>
            </a:pPr>
            <a:r>
              <a:rPr lang="en-US" sz="4800" dirty="0">
                <a:latin typeface="+mn-lt"/>
                <a:ea typeface="+mn-ea"/>
                <a:cs typeface="+mn-cs"/>
              </a:rPr>
              <a:t>Containers</a:t>
            </a:r>
          </a:p>
          <a:p>
            <a:pPr marL="742950" indent="-228600" fontAlgn="auto">
              <a:spcAft>
                <a:spcPts val="600"/>
              </a:spcAft>
              <a:buFont typeface="Arial" panose="020B0604020202020204" pitchFamily="34" charset="0"/>
              <a:buChar char="•"/>
            </a:pPr>
            <a:r>
              <a:rPr lang="en-US" sz="4800" dirty="0">
                <a:latin typeface="+mn-lt"/>
                <a:ea typeface="+mn-ea"/>
                <a:cs typeface="+mn-cs"/>
              </a:rPr>
              <a:t>Jenkins</a:t>
            </a:r>
          </a:p>
        </p:txBody>
      </p:sp>
    </p:spTree>
    <p:extLst>
      <p:ext uri="{BB962C8B-B14F-4D97-AF65-F5344CB8AC3E}">
        <p14:creationId xmlns:p14="http://schemas.microsoft.com/office/powerpoint/2010/main" val="1593756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94ECB-C94D-FEE0-9DC6-1498B75F5FC0}"/>
              </a:ext>
            </a:extLst>
          </p:cNvPr>
          <p:cNvSpPr>
            <a:spLocks noGrp="1"/>
          </p:cNvSpPr>
          <p:nvPr>
            <p:ph type="title"/>
          </p:nvPr>
        </p:nvSpPr>
        <p:spPr>
          <a:xfrm>
            <a:off x="838200" y="365125"/>
            <a:ext cx="10515600" cy="1325563"/>
          </a:xfrm>
        </p:spPr>
        <p:txBody>
          <a:bodyPr>
            <a:normAutofit/>
          </a:bodyPr>
          <a:lstStyle/>
          <a:p>
            <a:r>
              <a:rPr lang="en-US" sz="4300" b="0" i="0">
                <a:solidFill>
                  <a:srgbClr val="FFFFFF"/>
                </a:solidFill>
                <a:effectLst/>
                <a:latin typeface="sohne"/>
              </a:rPr>
              <a:t>0. Concepts introduction</a:t>
            </a:r>
            <a:br>
              <a:rPr lang="en-US" sz="4300" b="0" i="0">
                <a:solidFill>
                  <a:srgbClr val="FFFFFF"/>
                </a:solidFill>
                <a:effectLst/>
                <a:latin typeface="sohne"/>
              </a:rPr>
            </a:br>
            <a:endParaRPr lang="en-US" sz="4300">
              <a:solidFill>
                <a:srgbClr val="FFFFFF"/>
              </a:solidFill>
            </a:endParaRPr>
          </a:p>
        </p:txBody>
      </p:sp>
      <p:sp>
        <p:nvSpPr>
          <p:cNvPr id="33" name="Content Placeholder 2">
            <a:extLst>
              <a:ext uri="{FF2B5EF4-FFF2-40B4-BE49-F238E27FC236}">
                <a16:creationId xmlns:a16="http://schemas.microsoft.com/office/drawing/2014/main" id="{800AB455-D5D5-3BFB-49AA-61D459534565}"/>
              </a:ext>
            </a:extLst>
          </p:cNvPr>
          <p:cNvSpPr>
            <a:spLocks noGrp="1"/>
          </p:cNvSpPr>
          <p:nvPr>
            <p:ph idx="1"/>
          </p:nvPr>
        </p:nvSpPr>
        <p:spPr>
          <a:xfrm>
            <a:off x="690966" y="1910947"/>
            <a:ext cx="10662834" cy="2670176"/>
          </a:xfrm>
        </p:spPr>
        <p:txBody>
          <a:bodyPr>
            <a:noAutofit/>
          </a:bodyPr>
          <a:lstStyle/>
          <a:p>
            <a:r>
              <a:rPr lang="en-US" sz="1600" b="1" i="0" dirty="0">
                <a:effectLst/>
                <a:latin typeface="sohne"/>
              </a:rPr>
              <a:t>Docker</a:t>
            </a:r>
            <a:r>
              <a:rPr lang="en-US" sz="1600" b="0" i="0" dirty="0">
                <a:effectLst/>
                <a:latin typeface="sohne"/>
              </a:rPr>
              <a:t> is a tool designed to make it easier to create, deploy, and run applications by using containers.</a:t>
            </a:r>
          </a:p>
          <a:p>
            <a:r>
              <a:rPr lang="en-US" sz="1600" b="1" i="0" dirty="0">
                <a:effectLst/>
                <a:latin typeface="sohne"/>
              </a:rPr>
              <a:t>Jenkins</a:t>
            </a:r>
            <a:r>
              <a:rPr lang="en-US" sz="1600" b="0" i="0" dirty="0">
                <a:effectLst/>
                <a:latin typeface="sohne"/>
              </a:rPr>
              <a:t> is an open-source automation tool written in Java with plugins built for Continuous Integration purposes.</a:t>
            </a:r>
          </a:p>
          <a:p>
            <a:r>
              <a:rPr lang="en-US" sz="1600" b="1" i="0" dirty="0">
                <a:effectLst/>
                <a:latin typeface="sohne"/>
              </a:rPr>
              <a:t>GitHub</a:t>
            </a:r>
            <a:r>
              <a:rPr lang="en-US" sz="1600" b="0" i="0" dirty="0">
                <a:effectLst/>
                <a:latin typeface="sohne"/>
              </a:rPr>
              <a:t> is a code hosting platform for version control and collaboration.</a:t>
            </a:r>
          </a:p>
          <a:p>
            <a:r>
              <a:rPr lang="en-US" sz="1600" b="0" i="0" dirty="0">
                <a:effectLst/>
                <a:latin typeface="sohne"/>
              </a:rPr>
              <a:t>Continuous integration (</a:t>
            </a:r>
            <a:r>
              <a:rPr lang="en-US" sz="1600" b="1" i="0" dirty="0">
                <a:effectLst/>
                <a:latin typeface="sohne"/>
              </a:rPr>
              <a:t>CI</a:t>
            </a:r>
            <a:r>
              <a:rPr lang="en-US" sz="1600" b="0" i="0" dirty="0">
                <a:effectLst/>
                <a:latin typeface="sohne"/>
              </a:rPr>
              <a:t>) and continuous delivery (</a:t>
            </a:r>
            <a:r>
              <a:rPr lang="en-US" sz="1600" b="1" i="0" dirty="0">
                <a:effectLst/>
                <a:latin typeface="sohne"/>
              </a:rPr>
              <a:t>CD</a:t>
            </a:r>
            <a:r>
              <a:rPr lang="en-US" sz="1600" b="0" i="0" dirty="0">
                <a:effectLst/>
                <a:latin typeface="sohne"/>
              </a:rPr>
              <a:t>) embody a culture, set of operating principles, and collection of practices that enable application development teams to deliver code changes more frequently and reliably. The implementation is also known as the CI/CD pipeline.</a:t>
            </a:r>
          </a:p>
          <a:p>
            <a:r>
              <a:rPr lang="en-US" sz="1600" b="1" i="0" dirty="0">
                <a:effectLst/>
                <a:latin typeface="sohne"/>
              </a:rPr>
              <a:t>Laravel</a:t>
            </a:r>
            <a:r>
              <a:rPr lang="en-US" sz="1600" b="0" i="0" dirty="0">
                <a:effectLst/>
                <a:latin typeface="sohne"/>
              </a:rPr>
              <a:t> is a free, open-source PHP web framework, created by Taylor </a:t>
            </a:r>
            <a:r>
              <a:rPr lang="en-US" sz="1600" b="0" i="0" dirty="0" err="1">
                <a:effectLst/>
                <a:latin typeface="sohne"/>
              </a:rPr>
              <a:t>Otwell</a:t>
            </a:r>
            <a:r>
              <a:rPr lang="en-US" sz="1600" b="0" i="0" dirty="0">
                <a:effectLst/>
                <a:latin typeface="sohne"/>
              </a:rPr>
              <a:t> and intended for the development of web applications following the model–view–controller (MVC) architectural pattern and based on Symfony.</a:t>
            </a:r>
          </a:p>
          <a:p>
            <a:r>
              <a:rPr lang="en-US" sz="1600" b="0" i="0" dirty="0">
                <a:effectLst/>
                <a:latin typeface="sohne"/>
              </a:rPr>
              <a:t>Amazon Elastic Compute Cloud (</a:t>
            </a:r>
            <a:r>
              <a:rPr lang="en-US" sz="1600" b="1" i="0" dirty="0">
                <a:effectLst/>
                <a:latin typeface="sohne"/>
              </a:rPr>
              <a:t>Amazon EC2</a:t>
            </a:r>
            <a:r>
              <a:rPr lang="en-US" sz="1600" b="0" i="0" dirty="0">
                <a:effectLst/>
                <a:latin typeface="sohne"/>
              </a:rPr>
              <a:t>) is a web service that provides secure, scalable compute capacity in the cloud.</a:t>
            </a:r>
          </a:p>
          <a:p>
            <a:r>
              <a:rPr lang="en-US" sz="1600" b="0" i="0" dirty="0">
                <a:effectLst/>
                <a:latin typeface="sohne"/>
              </a:rPr>
              <a:t>Amazon Relational Database Service (</a:t>
            </a:r>
            <a:r>
              <a:rPr lang="en-US" sz="1600" b="1" i="0" dirty="0">
                <a:effectLst/>
                <a:latin typeface="sohne"/>
              </a:rPr>
              <a:t>Amazon RDS</a:t>
            </a:r>
            <a:r>
              <a:rPr lang="en-US" sz="1600" b="0" i="0" dirty="0">
                <a:effectLst/>
                <a:latin typeface="sohne"/>
              </a:rPr>
              <a:t>) makes it easy to set up, operate, and scale a relational database in the cloud.</a:t>
            </a:r>
          </a:p>
          <a:p>
            <a:r>
              <a:rPr lang="en-US" sz="1600" b="0" i="0" dirty="0">
                <a:effectLst/>
                <a:latin typeface="sohne"/>
              </a:rPr>
              <a:t>Unit testing is a software testing method by which individual units of source code — sets of one or more computer program modules.</a:t>
            </a:r>
          </a:p>
          <a:p>
            <a:r>
              <a:rPr lang="en-US" sz="1600" b="0" i="0" dirty="0">
                <a:effectLst/>
                <a:latin typeface="sohne"/>
              </a:rPr>
              <a:t>Code coverage is a metric that can help you understand how much of your source is tested.</a:t>
            </a:r>
          </a:p>
          <a:p>
            <a:r>
              <a:rPr lang="en-US" sz="1600" b="0" i="0" dirty="0">
                <a:effectLst/>
                <a:latin typeface="sohne"/>
              </a:rPr>
              <a:t>Static code analysis is a method of debugging by examining source code before a program is run.</a:t>
            </a:r>
          </a:p>
          <a:p>
            <a:r>
              <a:rPr lang="en-US" sz="1600" b="0" i="0" dirty="0">
                <a:effectLst/>
                <a:latin typeface="sohne"/>
              </a:rPr>
              <a:t>Acceptance Testing is to assess whether the Product is working for the user, correctly for the usage.</a:t>
            </a:r>
          </a:p>
          <a:p>
            <a:endParaRPr lang="en-US" sz="1600" dirty="0"/>
          </a:p>
        </p:txBody>
      </p:sp>
    </p:spTree>
    <p:extLst>
      <p:ext uri="{BB962C8B-B14F-4D97-AF65-F5344CB8AC3E}">
        <p14:creationId xmlns:p14="http://schemas.microsoft.com/office/powerpoint/2010/main" val="1567013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BA465-EB23-730A-3144-DF642D480215}"/>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0F834431-7C1E-FD43-911B-6B92D50C87D8}"/>
              </a:ext>
            </a:extLst>
          </p:cNvPr>
          <p:cNvSpPr>
            <a:spLocks noGrp="1"/>
          </p:cNvSpPr>
          <p:nvPr>
            <p:ph idx="4294967295"/>
          </p:nvPr>
        </p:nvSpPr>
        <p:spPr/>
        <p:txBody>
          <a:bodyPr>
            <a:normAutofit lnSpcReduction="10000"/>
          </a:bodyPr>
          <a:lstStyle/>
          <a:p>
            <a:pPr marL="514350" indent="-514350">
              <a:buFont typeface="+mj-lt"/>
              <a:buAutoNum type="arabicPeriod"/>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“Secure DevOps Process and Implementation”  Software Engineering Institute (SEI), Carnegie Mellon University, January 11, 2017,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https://www.sei.cmu.edu/training/P116.cfm</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0" indent="-514350">
              <a:buFont typeface="+mj-lt"/>
              <a:buAutoNum type="arabicPeriod"/>
            </a:pPr>
            <a:r>
              <a:rPr lang="en-US" dirty="0">
                <a:hlinkClick r:id="rId3"/>
              </a:rPr>
              <a:t>https://en.wikipedia.org/wiki/DevOps</a:t>
            </a:r>
            <a:r>
              <a:rPr lang="en-US" dirty="0"/>
              <a:t> </a:t>
            </a:r>
          </a:p>
          <a:p>
            <a:pPr marL="571500" indent="-514350">
              <a:buFont typeface="+mj-lt"/>
              <a:buAutoNum type="arabicPeriod"/>
            </a:pPr>
            <a:r>
              <a:rPr lang="en-US" dirty="0">
                <a:hlinkClick r:id="rId4"/>
              </a:rPr>
              <a:t>https://www.quora.com/What-are-the-more-efficient-combinations-of-Devops-tools-to-use-in-a-web-project</a:t>
            </a:r>
            <a:endParaRPr lang="en-US" dirty="0"/>
          </a:p>
          <a:p>
            <a:pPr marL="571500" indent="-514350">
              <a:buFont typeface="+mj-lt"/>
              <a:buAutoNum type="arabicPeriod"/>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https://www.sei.cmu.edu/education-outreach/courses/course.cfm?coursecode=V38</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a:endParaRPr lang="en-US" dirty="0"/>
          </a:p>
          <a:p>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Tree>
    <p:extLst>
      <p:ext uri="{BB962C8B-B14F-4D97-AF65-F5344CB8AC3E}">
        <p14:creationId xmlns:p14="http://schemas.microsoft.com/office/powerpoint/2010/main" val="554951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Title 3">
            <a:extLst>
              <a:ext uri="{FF2B5EF4-FFF2-40B4-BE49-F238E27FC236}">
                <a16:creationId xmlns:a16="http://schemas.microsoft.com/office/drawing/2014/main" id="{4898478C-BC4E-4592-F428-B8E6F8553141}"/>
              </a:ext>
            </a:extLst>
          </p:cNvPr>
          <p:cNvSpPr>
            <a:spLocks noGrp="1"/>
          </p:cNvSpPr>
          <p:nvPr>
            <p:ph type="title"/>
          </p:nvPr>
        </p:nvSpPr>
        <p:spPr>
          <a:xfrm>
            <a:off x="1973264" y="304800"/>
            <a:ext cx="8694737" cy="490538"/>
          </a:xfrm>
        </p:spPr>
        <p:txBody>
          <a:bodyPr/>
          <a:lstStyle/>
          <a:p>
            <a:r>
              <a:rPr lang="nl-NL" altLang="en-US" sz="2800"/>
              <a:t>Questions?</a:t>
            </a:r>
            <a:endParaRPr lang="en-US" altLang="en-US" sz="2800"/>
          </a:p>
        </p:txBody>
      </p:sp>
      <p:sp>
        <p:nvSpPr>
          <p:cNvPr id="3" name="Slide Number Placeholder 2">
            <a:extLst>
              <a:ext uri="{FF2B5EF4-FFF2-40B4-BE49-F238E27FC236}">
                <a16:creationId xmlns:a16="http://schemas.microsoft.com/office/drawing/2014/main" id="{0D549CB4-E152-AD96-8FF6-524F23701DF6}"/>
              </a:ext>
            </a:extLst>
          </p:cNvPr>
          <p:cNvSpPr>
            <a:spLocks noGrp="1"/>
          </p:cNvSpPr>
          <p:nvPr>
            <p:ph type="sldNum" sz="quarter" idx="4294967295"/>
          </p:nvPr>
        </p:nvSpPr>
        <p:spPr>
          <a:xfrm>
            <a:off x="10344150" y="6457951"/>
            <a:ext cx="323850" cy="144463"/>
          </a:xfrm>
          <a:prstGeom prst="rect">
            <a:avLst/>
          </a:prstGeom>
        </p:spPr>
        <p:txBody>
          <a:bodyPr/>
          <a:lstStyle>
            <a:lvl1pPr marL="285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eaLnBrk="0" hangingPunct="0">
              <a:spcBef>
                <a:spcPts val="150"/>
              </a:spcBef>
            </a:pPr>
            <a:fld id="{5CA7F81D-713E-4E55-A2C5-39C2E41874AC}" type="slidenum">
              <a:rPr lang="en-US" altLang="en-US" sz="1800">
                <a:solidFill>
                  <a:srgbClr val="666666"/>
                </a:solidFill>
                <a:cs typeface="+mn-cs"/>
              </a:rPr>
              <a:pPr algn="l" eaLnBrk="0" hangingPunct="0">
                <a:spcBef>
                  <a:spcPts val="150"/>
                </a:spcBef>
              </a:pPr>
              <a:t>56</a:t>
            </a:fld>
            <a:endParaRPr lang="en-US" altLang="en-US" sz="1800">
              <a:solidFill>
                <a:srgbClr val="666666"/>
              </a:solidFill>
              <a:cs typeface="+mn-cs"/>
            </a:endParaRPr>
          </a:p>
        </p:txBody>
      </p:sp>
      <p:sp>
        <p:nvSpPr>
          <p:cNvPr id="76804" name="TextBox 4">
            <a:extLst>
              <a:ext uri="{FF2B5EF4-FFF2-40B4-BE49-F238E27FC236}">
                <a16:creationId xmlns:a16="http://schemas.microsoft.com/office/drawing/2014/main" id="{D6BF8A18-1ABC-DA1E-2544-6F9C99B632DC}"/>
              </a:ext>
            </a:extLst>
          </p:cNvPr>
          <p:cNvSpPr txBox="1">
            <a:spLocks noChangeArrowheads="1"/>
          </p:cNvSpPr>
          <p:nvPr/>
        </p:nvSpPr>
        <p:spPr bwMode="auto">
          <a:xfrm>
            <a:off x="1981200" y="1066801"/>
            <a:ext cx="836295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lnSpc>
                <a:spcPct val="150000"/>
              </a:lnSpc>
              <a:buFont typeface="Arial" panose="020B0604020202020204" pitchFamily="34" charset="0"/>
              <a:buChar char="•"/>
            </a:pPr>
            <a:endParaRPr lang="en-US" altLang="en-US" sz="2000">
              <a:solidFill>
                <a:srgbClr val="6F2356"/>
              </a:solidFill>
              <a:cs typeface="+mn-cs"/>
            </a:endParaRPr>
          </a:p>
        </p:txBody>
      </p:sp>
      <p:pic>
        <p:nvPicPr>
          <p:cNvPr id="76805" name="Picture 1">
            <a:extLst>
              <a:ext uri="{FF2B5EF4-FFF2-40B4-BE49-F238E27FC236}">
                <a16:creationId xmlns:a16="http://schemas.microsoft.com/office/drawing/2014/main" id="{A871D346-455F-A0EE-C365-D809916A0C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1271589"/>
            <a:ext cx="57531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Security Assessment in Software Process</a:t>
            </a:r>
          </a:p>
        </p:txBody>
      </p:sp>
      <p:sp>
        <p:nvSpPr>
          <p:cNvPr id="4" name="Pentagon 3"/>
          <p:cNvSpPr/>
          <p:nvPr/>
        </p:nvSpPr>
        <p:spPr>
          <a:xfrm>
            <a:off x="207243"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6" name="Pentagon 5"/>
          <p:cNvSpPr/>
          <p:nvPr/>
        </p:nvSpPr>
        <p:spPr>
          <a:xfrm>
            <a:off x="1476853"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7" name="Pentagon 6"/>
          <p:cNvSpPr/>
          <p:nvPr/>
        </p:nvSpPr>
        <p:spPr>
          <a:xfrm>
            <a:off x="2746464" y="2881252"/>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8" name="Pentagon 7"/>
          <p:cNvSpPr/>
          <p:nvPr/>
        </p:nvSpPr>
        <p:spPr>
          <a:xfrm>
            <a:off x="5590485"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9" name="Pentagon 8"/>
          <p:cNvSpPr/>
          <p:nvPr/>
        </p:nvSpPr>
        <p:spPr>
          <a:xfrm>
            <a:off x="4016075"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10" name="Pentagon 9"/>
          <p:cNvSpPr/>
          <p:nvPr/>
        </p:nvSpPr>
        <p:spPr>
          <a:xfrm>
            <a:off x="7164896"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11" name="Pentagon 10"/>
          <p:cNvSpPr/>
          <p:nvPr/>
        </p:nvSpPr>
        <p:spPr>
          <a:xfrm>
            <a:off x="10313716"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12" name="Pentagon 11"/>
          <p:cNvSpPr/>
          <p:nvPr/>
        </p:nvSpPr>
        <p:spPr>
          <a:xfrm>
            <a:off x="8739307" y="2881252"/>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13" name="TextBox 12"/>
          <p:cNvSpPr txBox="1"/>
          <p:nvPr/>
        </p:nvSpPr>
        <p:spPr>
          <a:xfrm>
            <a:off x="9765872" y="1307169"/>
            <a:ext cx="1987216" cy="1405641"/>
          </a:xfrm>
          <a:prstGeom prst="rect">
            <a:avLst/>
          </a:prstGeom>
          <a:noFill/>
        </p:spPr>
        <p:txBody>
          <a:bodyPr wrap="square" rtlCol="0">
            <a:spAutoFit/>
          </a:bodyPr>
          <a:lstStyle/>
          <a:p>
            <a:pPr algn="ctr" defTabSz="609585" eaLnBrk="1" fontAlgn="auto" hangingPunct="1">
              <a:spcBef>
                <a:spcPts val="0"/>
              </a:spcBef>
              <a:spcAft>
                <a:spcPts val="0"/>
              </a:spcAft>
            </a:pPr>
            <a:r>
              <a:rPr lang="en-US" sz="4267" b="1" dirty="0">
                <a:solidFill>
                  <a:srgbClr val="DA1418"/>
                </a:solidFill>
                <a:latin typeface="Calibri"/>
                <a:cs typeface="+mn-cs"/>
              </a:rPr>
              <a:t>$$$$</a:t>
            </a:r>
          </a:p>
          <a:p>
            <a:pPr algn="ctr" defTabSz="609585" eaLnBrk="1" fontAlgn="auto" hangingPunct="1">
              <a:spcBef>
                <a:spcPts val="0"/>
              </a:spcBef>
              <a:spcAft>
                <a:spcPts val="0"/>
              </a:spcAft>
            </a:pPr>
            <a:r>
              <a:rPr lang="en-US" sz="4267" b="1" dirty="0">
                <a:solidFill>
                  <a:srgbClr val="DA1418"/>
                </a:solidFill>
                <a:latin typeface="Calibri"/>
                <a:cs typeface="+mn-cs"/>
              </a:rPr>
              <a:t>$$$$</a:t>
            </a:r>
          </a:p>
        </p:txBody>
      </p:sp>
      <p:sp>
        <p:nvSpPr>
          <p:cNvPr id="23" name="TextBox 22"/>
          <p:cNvSpPr txBox="1"/>
          <p:nvPr/>
        </p:nvSpPr>
        <p:spPr>
          <a:xfrm>
            <a:off x="2935837" y="1720687"/>
            <a:ext cx="891648" cy="584775"/>
          </a:xfrm>
          <a:prstGeom prst="rect">
            <a:avLst/>
          </a:prstGeom>
          <a:noFill/>
        </p:spPr>
        <p:txBody>
          <a:bodyPr wrap="square" rtlCol="0">
            <a:spAutoFit/>
          </a:bodyPr>
          <a:lstStyle/>
          <a:p>
            <a:pPr algn="ctr" defTabSz="609585" eaLnBrk="1" fontAlgn="auto" hangingPunct="1">
              <a:spcBef>
                <a:spcPts val="0"/>
              </a:spcBef>
              <a:spcAft>
                <a:spcPts val="0"/>
              </a:spcAft>
            </a:pPr>
            <a:r>
              <a:rPr lang="en-US" sz="3200" b="1" dirty="0">
                <a:solidFill>
                  <a:srgbClr val="DA1418"/>
                </a:solidFill>
                <a:latin typeface="Calibri"/>
                <a:cs typeface="+mn-cs"/>
              </a:rPr>
              <a:t>$$$</a:t>
            </a:r>
          </a:p>
        </p:txBody>
      </p:sp>
      <p:sp>
        <p:nvSpPr>
          <p:cNvPr id="24" name="TextBox 23"/>
          <p:cNvSpPr txBox="1"/>
          <p:nvPr/>
        </p:nvSpPr>
        <p:spPr>
          <a:xfrm>
            <a:off x="1503620" y="1761723"/>
            <a:ext cx="1165667" cy="502766"/>
          </a:xfrm>
          <a:prstGeom prst="rect">
            <a:avLst/>
          </a:prstGeom>
          <a:noFill/>
        </p:spPr>
        <p:txBody>
          <a:bodyPr wrap="square" rtlCol="0">
            <a:spAutoFit/>
          </a:bodyPr>
          <a:lstStyle/>
          <a:p>
            <a:pPr algn="ctr" defTabSz="609585" eaLnBrk="1" fontAlgn="auto" hangingPunct="1">
              <a:spcBef>
                <a:spcPts val="0"/>
              </a:spcBef>
              <a:spcAft>
                <a:spcPts val="0"/>
              </a:spcAft>
            </a:pPr>
            <a:r>
              <a:rPr lang="en-US" sz="2667" b="1" dirty="0">
                <a:solidFill>
                  <a:srgbClr val="DA1418"/>
                </a:solidFill>
                <a:latin typeface="Calibri"/>
                <a:cs typeface="+mn-cs"/>
              </a:rPr>
              <a:t>$$</a:t>
            </a:r>
          </a:p>
        </p:txBody>
      </p:sp>
      <p:sp>
        <p:nvSpPr>
          <p:cNvPr id="25" name="TextBox 24"/>
          <p:cNvSpPr txBox="1"/>
          <p:nvPr/>
        </p:nvSpPr>
        <p:spPr>
          <a:xfrm>
            <a:off x="252811" y="1802760"/>
            <a:ext cx="1165667" cy="420564"/>
          </a:xfrm>
          <a:prstGeom prst="rect">
            <a:avLst/>
          </a:prstGeom>
          <a:noFill/>
        </p:spPr>
        <p:txBody>
          <a:bodyPr wrap="square" rtlCol="0">
            <a:spAutoFit/>
          </a:bodyPr>
          <a:lstStyle/>
          <a:p>
            <a:pPr algn="ctr" defTabSz="609585" eaLnBrk="1" fontAlgn="auto" hangingPunct="1">
              <a:spcBef>
                <a:spcPts val="0"/>
              </a:spcBef>
              <a:spcAft>
                <a:spcPts val="0"/>
              </a:spcAft>
            </a:pPr>
            <a:r>
              <a:rPr lang="en-US" sz="2133" b="1" dirty="0">
                <a:solidFill>
                  <a:srgbClr val="DA1418"/>
                </a:solidFill>
                <a:latin typeface="Calibri"/>
                <a:cs typeface="+mn-cs"/>
              </a:rPr>
              <a:t>$</a:t>
            </a:r>
          </a:p>
        </p:txBody>
      </p:sp>
      <p:cxnSp>
        <p:nvCxnSpPr>
          <p:cNvPr id="26" name="Straight Arrow Connector 25"/>
          <p:cNvCxnSpPr>
            <a:stCxn id="13" idx="1"/>
            <a:endCxn id="23" idx="3"/>
          </p:cNvCxnSpPr>
          <p:nvPr/>
        </p:nvCxnSpPr>
        <p:spPr>
          <a:xfrm flipH="1">
            <a:off x="3827485" y="2009990"/>
            <a:ext cx="5938387" cy="308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321357" y="2028464"/>
            <a:ext cx="653495" cy="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1091730" y="2028462"/>
            <a:ext cx="653495" cy="1"/>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2" name="Left-Right Arrow 31"/>
          <p:cNvSpPr/>
          <p:nvPr/>
        </p:nvSpPr>
        <p:spPr>
          <a:xfrm>
            <a:off x="207243" y="3911212"/>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34" name="Left-Right Arrow 33"/>
          <p:cNvSpPr/>
          <p:nvPr/>
        </p:nvSpPr>
        <p:spPr>
          <a:xfrm>
            <a:off x="7114486" y="3911212"/>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14" name="Rectangle 13"/>
          <p:cNvSpPr/>
          <p:nvPr/>
        </p:nvSpPr>
        <p:spPr>
          <a:xfrm>
            <a:off x="9233747" y="1355705"/>
            <a:ext cx="2781531" cy="1345512"/>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sz="2400">
              <a:solidFill>
                <a:prstClr val="white"/>
              </a:solidFill>
              <a:latin typeface="Calibri"/>
            </a:endParaRPr>
          </a:p>
        </p:txBody>
      </p:sp>
      <p:sp>
        <p:nvSpPr>
          <p:cNvPr id="27" name="Up Arrow 26"/>
          <p:cNvSpPr/>
          <p:nvPr/>
        </p:nvSpPr>
        <p:spPr>
          <a:xfrm>
            <a:off x="10688565" y="4735391"/>
            <a:ext cx="585216" cy="1474013"/>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2400" dirty="0">
                <a:solidFill>
                  <a:prstClr val="white"/>
                </a:solidFill>
                <a:latin typeface="Calibri"/>
              </a:rPr>
              <a:t>Security</a:t>
            </a:r>
          </a:p>
        </p:txBody>
      </p:sp>
    </p:spTree>
    <p:extLst>
      <p:ext uri="{BB962C8B-B14F-4D97-AF65-F5344CB8AC3E}">
        <p14:creationId xmlns:p14="http://schemas.microsoft.com/office/powerpoint/2010/main" val="81751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Security Assessments fit ?</a:t>
            </a:r>
          </a:p>
        </p:txBody>
      </p:sp>
      <p:sp>
        <p:nvSpPr>
          <p:cNvPr id="4" name="Pentagon 3"/>
          <p:cNvSpPr/>
          <p:nvPr/>
        </p:nvSpPr>
        <p:spPr>
          <a:xfrm>
            <a:off x="207243"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6" name="Pentagon 5"/>
          <p:cNvSpPr/>
          <p:nvPr/>
        </p:nvSpPr>
        <p:spPr>
          <a:xfrm>
            <a:off x="1476853"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7" name="Pentagon 6"/>
          <p:cNvSpPr/>
          <p:nvPr/>
        </p:nvSpPr>
        <p:spPr>
          <a:xfrm>
            <a:off x="2746464"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8" name="Pentagon 7"/>
          <p:cNvSpPr/>
          <p:nvPr/>
        </p:nvSpPr>
        <p:spPr>
          <a:xfrm>
            <a:off x="5590485"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9" name="Pentagon 8"/>
          <p:cNvSpPr/>
          <p:nvPr/>
        </p:nvSpPr>
        <p:spPr>
          <a:xfrm>
            <a:off x="4016075"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10" name="Pentagon 9"/>
          <p:cNvSpPr/>
          <p:nvPr/>
        </p:nvSpPr>
        <p:spPr>
          <a:xfrm>
            <a:off x="7164896"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11" name="Pentagon 10"/>
          <p:cNvSpPr/>
          <p:nvPr/>
        </p:nvSpPr>
        <p:spPr>
          <a:xfrm>
            <a:off x="10313716"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12" name="Pentagon 11"/>
          <p:cNvSpPr/>
          <p:nvPr/>
        </p:nvSpPr>
        <p:spPr>
          <a:xfrm>
            <a:off x="8739307"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32" name="Left-Right Arrow 31"/>
          <p:cNvSpPr/>
          <p:nvPr/>
        </p:nvSpPr>
        <p:spPr>
          <a:xfrm>
            <a:off x="207243" y="3277245"/>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34" name="Left-Right Arrow 33"/>
          <p:cNvSpPr/>
          <p:nvPr/>
        </p:nvSpPr>
        <p:spPr>
          <a:xfrm>
            <a:off x="7114486" y="3277245"/>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33" name="Up Arrow 32"/>
          <p:cNvSpPr/>
          <p:nvPr/>
        </p:nvSpPr>
        <p:spPr>
          <a:xfrm>
            <a:off x="3626097" y="4101425"/>
            <a:ext cx="480168" cy="1028969"/>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1600" dirty="0">
                <a:solidFill>
                  <a:prstClr val="white"/>
                </a:solidFill>
                <a:latin typeface="Calibri"/>
              </a:rPr>
              <a:t>Security</a:t>
            </a:r>
          </a:p>
        </p:txBody>
      </p:sp>
      <p:sp>
        <p:nvSpPr>
          <p:cNvPr id="36" name="Up Arrow 35"/>
          <p:cNvSpPr/>
          <p:nvPr/>
        </p:nvSpPr>
        <p:spPr>
          <a:xfrm>
            <a:off x="10688565" y="4101424"/>
            <a:ext cx="585216" cy="1474013"/>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2400" dirty="0">
                <a:solidFill>
                  <a:prstClr val="white"/>
                </a:solidFill>
                <a:latin typeface="Calibri"/>
              </a:rPr>
              <a:t>Security</a:t>
            </a:r>
          </a:p>
        </p:txBody>
      </p:sp>
    </p:spTree>
    <p:extLst>
      <p:ext uri="{BB962C8B-B14F-4D97-AF65-F5344CB8AC3E}">
        <p14:creationId xmlns:p14="http://schemas.microsoft.com/office/powerpoint/2010/main" val="54036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Shift Left</a:t>
            </a:r>
          </a:p>
        </p:txBody>
      </p:sp>
      <p:sp>
        <p:nvSpPr>
          <p:cNvPr id="5" name="TextBox 4"/>
          <p:cNvSpPr txBox="1"/>
          <p:nvPr/>
        </p:nvSpPr>
        <p:spPr>
          <a:xfrm>
            <a:off x="2087269" y="1502053"/>
            <a:ext cx="7958939" cy="4360296"/>
          </a:xfrm>
          <a:prstGeom prst="rect">
            <a:avLst/>
          </a:prstGeom>
          <a:noFill/>
        </p:spPr>
        <p:txBody>
          <a:bodyPr wrap="square" rtlCol="0">
            <a:spAutoFit/>
          </a:bodyPr>
          <a:lstStyle/>
          <a:p>
            <a:pPr algn="ctr" defTabSz="609585" eaLnBrk="1" fontAlgn="auto" hangingPunct="1">
              <a:spcBef>
                <a:spcPts val="0"/>
              </a:spcBef>
              <a:spcAft>
                <a:spcPts val="0"/>
              </a:spcAft>
            </a:pPr>
            <a:r>
              <a:rPr lang="en-US" sz="3200" b="1" dirty="0">
                <a:solidFill>
                  <a:prstClr val="black"/>
                </a:solidFill>
                <a:latin typeface="Calibri"/>
                <a:cs typeface="+mn-cs"/>
              </a:rPr>
              <a:t>“Improve quality </a:t>
            </a:r>
            <a:r>
              <a:rPr lang="en-US" sz="3200" dirty="0">
                <a:solidFill>
                  <a:prstClr val="black"/>
                </a:solidFill>
                <a:latin typeface="Calibri"/>
                <a:cs typeface="+mn-cs"/>
              </a:rPr>
              <a:t>and reduce downstream disruptions by moving testing earlier in the software development lifecycle.”</a:t>
            </a:r>
          </a:p>
          <a:p>
            <a:pPr algn="ctr" defTabSz="609585" eaLnBrk="1" fontAlgn="auto" hangingPunct="1">
              <a:spcBef>
                <a:spcPts val="0"/>
              </a:spcBef>
              <a:spcAft>
                <a:spcPts val="0"/>
              </a:spcAft>
            </a:pPr>
            <a:endParaRPr lang="en-US" sz="3200" dirty="0">
              <a:solidFill>
                <a:prstClr val="black"/>
              </a:solidFill>
              <a:latin typeface="Calibri"/>
              <a:cs typeface="+mn-cs"/>
            </a:endParaRPr>
          </a:p>
          <a:p>
            <a:pPr algn="ctr" defTabSz="609585" eaLnBrk="1" fontAlgn="auto" hangingPunct="1">
              <a:spcBef>
                <a:spcPts val="0"/>
              </a:spcBef>
              <a:spcAft>
                <a:spcPts val="0"/>
              </a:spcAft>
            </a:pPr>
            <a:endParaRPr lang="en-US" sz="3200" dirty="0">
              <a:solidFill>
                <a:prstClr val="black"/>
              </a:solidFill>
              <a:latin typeface="Calibri"/>
              <a:cs typeface="+mn-cs"/>
            </a:endParaRPr>
          </a:p>
          <a:p>
            <a:pPr algn="ctr" defTabSz="609585" eaLnBrk="1" fontAlgn="auto" hangingPunct="1">
              <a:spcBef>
                <a:spcPts val="0"/>
              </a:spcBef>
              <a:spcAft>
                <a:spcPts val="0"/>
              </a:spcAft>
            </a:pPr>
            <a:r>
              <a:rPr lang="en-US" sz="3733" b="1" dirty="0">
                <a:solidFill>
                  <a:prstClr val="black"/>
                </a:solidFill>
                <a:latin typeface="Calibri"/>
                <a:cs typeface="+mn-cs"/>
              </a:rPr>
              <a:t>Shift Left </a:t>
            </a:r>
            <a:r>
              <a:rPr lang="en-US" sz="3733" dirty="0">
                <a:solidFill>
                  <a:prstClr val="black"/>
                </a:solidFill>
                <a:latin typeface="Calibri"/>
                <a:cs typeface="+mn-cs"/>
              </a:rPr>
              <a:t>aligns with Agile Development</a:t>
            </a:r>
          </a:p>
          <a:p>
            <a:pPr marL="457189" indent="-457189" algn="ctr" defTabSz="609585" eaLnBrk="1" fontAlgn="auto" hangingPunct="1">
              <a:spcBef>
                <a:spcPts val="0"/>
              </a:spcBef>
              <a:spcAft>
                <a:spcPts val="0"/>
              </a:spcAft>
              <a:buFontTx/>
              <a:buChar char="-"/>
            </a:pPr>
            <a:r>
              <a:rPr lang="en-US" sz="2667" dirty="0">
                <a:solidFill>
                  <a:prstClr val="black"/>
                </a:solidFill>
                <a:latin typeface="Calibri"/>
                <a:cs typeface="+mn-cs"/>
              </a:rPr>
              <a:t>Do more earlier where it’s cheaper + more effective</a:t>
            </a:r>
          </a:p>
          <a:p>
            <a:pPr marL="457189" indent="-457189" algn="ctr" defTabSz="609585" eaLnBrk="1" fontAlgn="auto" hangingPunct="1">
              <a:spcBef>
                <a:spcPts val="0"/>
              </a:spcBef>
              <a:spcAft>
                <a:spcPts val="0"/>
              </a:spcAft>
              <a:buFontTx/>
              <a:buChar char="-"/>
            </a:pPr>
            <a:r>
              <a:rPr lang="en-US" sz="2667" dirty="0">
                <a:solidFill>
                  <a:prstClr val="black"/>
                </a:solidFill>
                <a:latin typeface="Calibri"/>
                <a:cs typeface="+mn-cs"/>
              </a:rPr>
              <a:t>Continuous development/testing</a:t>
            </a:r>
          </a:p>
          <a:p>
            <a:pPr marL="457189" indent="-457189" algn="ctr" defTabSz="609585" eaLnBrk="1" fontAlgn="auto" hangingPunct="1">
              <a:spcBef>
                <a:spcPts val="0"/>
              </a:spcBef>
              <a:spcAft>
                <a:spcPts val="0"/>
              </a:spcAft>
              <a:buFontTx/>
              <a:buChar char="-"/>
            </a:pPr>
            <a:r>
              <a:rPr lang="en-US" sz="2667" dirty="0">
                <a:solidFill>
                  <a:prstClr val="black"/>
                </a:solidFill>
                <a:latin typeface="Calibri"/>
                <a:cs typeface="+mn-cs"/>
              </a:rPr>
              <a:t>Feedback loops to improve</a:t>
            </a:r>
          </a:p>
        </p:txBody>
      </p:sp>
    </p:spTree>
    <p:extLst>
      <p:ext uri="{BB962C8B-B14F-4D97-AF65-F5344CB8AC3E}">
        <p14:creationId xmlns:p14="http://schemas.microsoft.com/office/powerpoint/2010/main" val="114799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Shift Left to Security ?</a:t>
            </a:r>
          </a:p>
        </p:txBody>
      </p:sp>
      <p:sp>
        <p:nvSpPr>
          <p:cNvPr id="4" name="Pentagon 3"/>
          <p:cNvSpPr/>
          <p:nvPr/>
        </p:nvSpPr>
        <p:spPr>
          <a:xfrm>
            <a:off x="207243"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Plan</a:t>
            </a:r>
          </a:p>
        </p:txBody>
      </p:sp>
      <p:sp>
        <p:nvSpPr>
          <p:cNvPr id="6" name="Pentagon 5"/>
          <p:cNvSpPr/>
          <p:nvPr/>
        </p:nvSpPr>
        <p:spPr>
          <a:xfrm>
            <a:off x="1476853"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Code</a:t>
            </a:r>
          </a:p>
        </p:txBody>
      </p:sp>
      <p:sp>
        <p:nvSpPr>
          <p:cNvPr id="7" name="Pentagon 6"/>
          <p:cNvSpPr/>
          <p:nvPr/>
        </p:nvSpPr>
        <p:spPr>
          <a:xfrm>
            <a:off x="2746464" y="2247286"/>
            <a:ext cx="12192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Test</a:t>
            </a:r>
          </a:p>
        </p:txBody>
      </p:sp>
      <p:sp>
        <p:nvSpPr>
          <p:cNvPr id="8" name="Pentagon 7"/>
          <p:cNvSpPr/>
          <p:nvPr/>
        </p:nvSpPr>
        <p:spPr>
          <a:xfrm>
            <a:off x="5590485"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Package</a:t>
            </a:r>
          </a:p>
        </p:txBody>
      </p:sp>
      <p:sp>
        <p:nvSpPr>
          <p:cNvPr id="9" name="Pentagon 8"/>
          <p:cNvSpPr/>
          <p:nvPr/>
        </p:nvSpPr>
        <p:spPr>
          <a:xfrm>
            <a:off x="4016075"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Release</a:t>
            </a:r>
          </a:p>
        </p:txBody>
      </p:sp>
      <p:sp>
        <p:nvSpPr>
          <p:cNvPr id="10" name="Pentagon 9"/>
          <p:cNvSpPr/>
          <p:nvPr/>
        </p:nvSpPr>
        <p:spPr>
          <a:xfrm>
            <a:off x="7164896"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Deploy</a:t>
            </a:r>
          </a:p>
        </p:txBody>
      </p:sp>
      <p:sp>
        <p:nvSpPr>
          <p:cNvPr id="11" name="Pentagon 10"/>
          <p:cNvSpPr/>
          <p:nvPr/>
        </p:nvSpPr>
        <p:spPr>
          <a:xfrm>
            <a:off x="10313716"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Monitor</a:t>
            </a:r>
          </a:p>
        </p:txBody>
      </p:sp>
      <p:sp>
        <p:nvSpPr>
          <p:cNvPr id="12" name="Pentagon 11"/>
          <p:cNvSpPr/>
          <p:nvPr/>
        </p:nvSpPr>
        <p:spPr>
          <a:xfrm>
            <a:off x="8739307" y="2247286"/>
            <a:ext cx="1524000" cy="565709"/>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dirty="0">
                <a:solidFill>
                  <a:prstClr val="white"/>
                </a:solidFill>
                <a:latin typeface="Calibri"/>
              </a:rPr>
              <a:t>Operate</a:t>
            </a:r>
          </a:p>
        </p:txBody>
      </p:sp>
      <p:sp>
        <p:nvSpPr>
          <p:cNvPr id="32" name="Left-Right Arrow 31"/>
          <p:cNvSpPr/>
          <p:nvPr/>
        </p:nvSpPr>
        <p:spPr>
          <a:xfrm>
            <a:off x="207243" y="3277245"/>
            <a:ext cx="6907243"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Dev</a:t>
            </a:r>
          </a:p>
        </p:txBody>
      </p:sp>
      <p:sp>
        <p:nvSpPr>
          <p:cNvPr id="34" name="Left-Right Arrow 33"/>
          <p:cNvSpPr/>
          <p:nvPr/>
        </p:nvSpPr>
        <p:spPr>
          <a:xfrm>
            <a:off x="7114486" y="3277245"/>
            <a:ext cx="4723231" cy="824179"/>
          </a:xfrm>
          <a:prstGeom prst="leftRightArrow">
            <a:avLst/>
          </a:prstGeom>
          <a:solidFill>
            <a:schemeClr val="accent2">
              <a:lumMod val="40000"/>
              <a:lumOff val="6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2400" b="1" dirty="0">
                <a:solidFill>
                  <a:prstClr val="black"/>
                </a:solidFill>
                <a:latin typeface="Calibri"/>
              </a:rPr>
              <a:t>Ops</a:t>
            </a:r>
          </a:p>
        </p:txBody>
      </p:sp>
      <p:sp>
        <p:nvSpPr>
          <p:cNvPr id="36" name="Up Arrow 35"/>
          <p:cNvSpPr/>
          <p:nvPr/>
        </p:nvSpPr>
        <p:spPr>
          <a:xfrm>
            <a:off x="10688565" y="4101424"/>
            <a:ext cx="585216" cy="1474013"/>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2400" dirty="0">
                <a:solidFill>
                  <a:prstClr val="white"/>
                </a:solidFill>
                <a:latin typeface="Calibri"/>
              </a:rPr>
              <a:t>Security</a:t>
            </a:r>
          </a:p>
        </p:txBody>
      </p:sp>
      <p:sp>
        <p:nvSpPr>
          <p:cNvPr id="18" name="Up Arrow 17"/>
          <p:cNvSpPr/>
          <p:nvPr/>
        </p:nvSpPr>
        <p:spPr>
          <a:xfrm>
            <a:off x="3624583" y="4101425"/>
            <a:ext cx="480168" cy="1028969"/>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1600" dirty="0">
                <a:solidFill>
                  <a:prstClr val="white"/>
                </a:solidFill>
                <a:latin typeface="Calibri"/>
              </a:rPr>
              <a:t>Security</a:t>
            </a:r>
          </a:p>
        </p:txBody>
      </p:sp>
      <p:sp>
        <p:nvSpPr>
          <p:cNvPr id="19" name="Up Arrow 18"/>
          <p:cNvSpPr/>
          <p:nvPr/>
        </p:nvSpPr>
        <p:spPr>
          <a:xfrm>
            <a:off x="2245275" y="4101425"/>
            <a:ext cx="480168" cy="1028969"/>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1600" dirty="0">
                <a:solidFill>
                  <a:prstClr val="white"/>
                </a:solidFill>
                <a:latin typeface="Calibri"/>
              </a:rPr>
              <a:t>Security</a:t>
            </a:r>
          </a:p>
        </p:txBody>
      </p:sp>
      <p:sp>
        <p:nvSpPr>
          <p:cNvPr id="20" name="Up Arrow 19"/>
          <p:cNvSpPr/>
          <p:nvPr/>
        </p:nvSpPr>
        <p:spPr>
          <a:xfrm>
            <a:off x="2946819" y="4101425"/>
            <a:ext cx="480168" cy="1028969"/>
          </a:xfrm>
          <a:prstGeom prst="upArrow">
            <a:avLst/>
          </a:prstGeom>
          <a:solidFill>
            <a:schemeClr val="accent6"/>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eaLnBrk="1" fontAlgn="auto" hangingPunct="1">
              <a:spcBef>
                <a:spcPts val="0"/>
              </a:spcBef>
              <a:spcAft>
                <a:spcPts val="0"/>
              </a:spcAft>
            </a:pPr>
            <a:r>
              <a:rPr lang="en-US" sz="1600" dirty="0">
                <a:solidFill>
                  <a:prstClr val="white"/>
                </a:solidFill>
                <a:latin typeface="Calibri"/>
              </a:rPr>
              <a:t>Security</a:t>
            </a:r>
          </a:p>
        </p:txBody>
      </p:sp>
    </p:spTree>
    <p:extLst>
      <p:ext uri="{BB962C8B-B14F-4D97-AF65-F5344CB8AC3E}">
        <p14:creationId xmlns:p14="http://schemas.microsoft.com/office/powerpoint/2010/main" val="449666960"/>
      </p:ext>
    </p:extLst>
  </p:cSld>
  <p:clrMapOvr>
    <a:masterClrMapping/>
  </p:clrMapOvr>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fy New Theme">
  <a:themeElements>
    <a:clrScheme name="Sify new theme">
      <a:dk1>
        <a:sysClr val="windowText" lastClr="000000"/>
      </a:dk1>
      <a:lt1>
        <a:sysClr val="window" lastClr="FFFFFF"/>
      </a:lt1>
      <a:dk2>
        <a:srgbClr val="1F497D"/>
      </a:dk2>
      <a:lt2>
        <a:srgbClr val="EEECE1"/>
      </a:lt2>
      <a:accent1>
        <a:srgbClr val="95B3D7"/>
      </a:accent1>
      <a:accent2>
        <a:srgbClr val="D99694"/>
      </a:accent2>
      <a:accent3>
        <a:srgbClr val="C3D69B"/>
      </a:accent3>
      <a:accent4>
        <a:srgbClr val="B2A2C7"/>
      </a:accent4>
      <a:accent5>
        <a:srgbClr val="92CDDC"/>
      </a:accent5>
      <a:accent6>
        <a:srgbClr val="FAC08F"/>
      </a:accent6>
      <a:hlink>
        <a:srgbClr val="0000FF"/>
      </a:hlink>
      <a:folHlink>
        <a:srgbClr val="800080"/>
      </a:folHlink>
    </a:clrScheme>
    <a:fontScheme name="Sify New Them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_" id="{3ABE66E9-EAC3-49D9-B687-2E58DC9B0D92}" vid="{73A6C79C-FD6C-4D61-93FC-3B0256B9C1B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tradius">
  <a:themeElements>
    <a:clrScheme name="Atradius">
      <a:dk1>
        <a:srgbClr val="000000"/>
      </a:dk1>
      <a:lt1>
        <a:srgbClr val="FFFFFF"/>
      </a:lt1>
      <a:dk2>
        <a:srgbClr val="6F2356"/>
      </a:dk2>
      <a:lt2>
        <a:srgbClr val="194D63"/>
      </a:lt2>
      <a:accent1>
        <a:srgbClr val="FB3F3F"/>
      </a:accent1>
      <a:accent2>
        <a:srgbClr val="B0232A"/>
      </a:accent2>
      <a:accent3>
        <a:srgbClr val="666666"/>
      </a:accent3>
      <a:accent4>
        <a:srgbClr val="ABABAB"/>
      </a:accent4>
      <a:accent5>
        <a:srgbClr val="A5C976"/>
      </a:accent5>
      <a:accent6>
        <a:srgbClr val="E7A614"/>
      </a:accent6>
      <a:hlink>
        <a:srgbClr val="8FDAFF"/>
      </a:hlink>
      <a:folHlink>
        <a:srgbClr val="800080"/>
      </a:folHlink>
    </a:clrScheme>
    <a:fontScheme name="Atradius Corporate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sz="1400" dirty="0" err="1" smtClean="0">
            <a:solidFill>
              <a:schemeClr val="accent3"/>
            </a:solidFill>
          </a:defRPr>
        </a:defPPr>
      </a:lstStyle>
    </a:txDef>
  </a:objectDefaults>
  <a:extraClrSchemeLst/>
  <a:extLst>
    <a:ext uri="{05A4C25C-085E-4340-85A3-A5531E510DB2}">
      <thm15:themeFamily xmlns:thm15="http://schemas.microsoft.com/office/thememl/2012/main" name="Atradius.potx" id="{C58853CF-7CD9-41D0-B22B-7D060C7195ED}" vid="{6FE75611-F6E2-43CB-8F29-E072A000C602}"/>
    </a:ext>
  </a:extLst>
</a:theme>
</file>

<file path=ppt/theme/theme6.xml><?xml version="1.0" encoding="utf-8"?>
<a:theme xmlns:a="http://schemas.openxmlformats.org/drawingml/2006/main" name="IBMSoftware_RationalTemplate_2007&amp;2010">
  <a:themeElements>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cap="flat" cmpd="sng" algn="ctr">
          <a:solidFill>
            <a:srgbClr val="0070C0"/>
          </a:solidFill>
          <a:prstDash val="soli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defTabSz="457200" eaLnBrk="1" hangingPunct="1">
          <a:defRPr dirty="0" smtClean="0">
            <a:solidFill>
              <a:schemeClr val="tx1"/>
            </a:solidFill>
            <a:latin typeface="Arial" charset="0"/>
            <a:ea typeface="ＭＳ Ｐゴシック" pitchFamily="34" charset="-128"/>
          </a:defRPr>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rgbClr val="006666"/>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400050" marR="0" indent="-40005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err="1" smtClean="0"/>
        </a:defPPr>
      </a:lstStyle>
    </a:txDef>
  </a:objectDefaults>
  <a:extraClrSchemeLst>
    <a:extraClrScheme>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Wide_format-2016Q3.pptx" id="{65EC8544-9C5E-4D27-8F20-7C4D42A10FB8}" vid="{32579BD6-A2C7-44C8-B268-DA9297F8A7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51008_Machine_Learning_AI_&amp;_Data_Science_Conference_Fall_2018_Template">
  <a:themeElements>
    <a:clrScheme name="Custom 2">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84930</TotalTime>
  <Words>3551</Words>
  <Application>Microsoft Office PowerPoint</Application>
  <PresentationFormat>Widescreen</PresentationFormat>
  <Paragraphs>479</Paragraphs>
  <Slides>56</Slides>
  <Notes>30</Notes>
  <HiddenSlides>1</HiddenSlides>
  <MMClips>0</MMClips>
  <ScaleCrop>false</ScaleCrop>
  <HeadingPairs>
    <vt:vector size="6" baseType="variant">
      <vt:variant>
        <vt:lpstr>Fonts Used</vt:lpstr>
      </vt:variant>
      <vt:variant>
        <vt:i4>21</vt:i4>
      </vt:variant>
      <vt:variant>
        <vt:lpstr>Theme</vt:lpstr>
      </vt:variant>
      <vt:variant>
        <vt:i4>12</vt:i4>
      </vt:variant>
      <vt:variant>
        <vt:lpstr>Slide Titles</vt:lpstr>
      </vt:variant>
      <vt:variant>
        <vt:i4>56</vt:i4>
      </vt:variant>
    </vt:vector>
  </HeadingPairs>
  <TitlesOfParts>
    <vt:vector size="89" baseType="lpstr">
      <vt:lpstr>SimSun</vt:lpstr>
      <vt:lpstr>Arial</vt:lpstr>
      <vt:lpstr>Arial</vt:lpstr>
      <vt:lpstr>Arial Black</vt:lpstr>
      <vt:lpstr>Avenir Next LT Pro</vt:lpstr>
      <vt:lpstr>Calibri</vt:lpstr>
      <vt:lpstr>Calibri Light</vt:lpstr>
      <vt:lpstr>Consolas</vt:lpstr>
      <vt:lpstr>Georgia</vt:lpstr>
      <vt:lpstr>Gill Sans MT</vt:lpstr>
      <vt:lpstr>Impact</vt:lpstr>
      <vt:lpstr>Menlo</vt:lpstr>
      <vt:lpstr>Noto Sans Symbols</vt:lpstr>
      <vt:lpstr>Open Sans</vt:lpstr>
      <vt:lpstr>Quattrocento Sans</vt:lpstr>
      <vt:lpstr>Segoe UI</vt:lpstr>
      <vt:lpstr>Segoe UI Light</vt:lpstr>
      <vt:lpstr>sohne</vt:lpstr>
      <vt:lpstr>Times</vt:lpstr>
      <vt:lpstr>Trebuchet MS</vt:lpstr>
      <vt:lpstr>Wingdings</vt:lpstr>
      <vt:lpstr>MSVID_White_16x9_2012-08-18</vt:lpstr>
      <vt:lpstr>1_Custom Design</vt:lpstr>
      <vt:lpstr>Sify New Theme</vt:lpstr>
      <vt:lpstr>2_Office Theme</vt:lpstr>
      <vt:lpstr>Atradius</vt:lpstr>
      <vt:lpstr>IBMSoftware_RationalTemplate_2007&amp;2010</vt:lpstr>
      <vt:lpstr>Wide_format-2017</vt:lpstr>
      <vt:lpstr>Office Theme</vt:lpstr>
      <vt:lpstr>9-51008_Machine_Learning_AI_&amp;_Data_Science_Conference_Fall_2018_Template</vt:lpstr>
      <vt:lpstr>1_Office Theme</vt:lpstr>
      <vt:lpstr>1_WHITE TEMPLATE</vt:lpstr>
      <vt:lpstr>4_Office Theme</vt:lpstr>
      <vt:lpstr>CSC-350  Topics in Computer Science Spring  2024 </vt:lpstr>
      <vt:lpstr>DevOps  Automation Everything You  Need to Know</vt:lpstr>
      <vt:lpstr>PowerPoint Presentation</vt:lpstr>
      <vt:lpstr>DevSecOps</vt:lpstr>
      <vt:lpstr>Software Development Assembly Line</vt:lpstr>
      <vt:lpstr>Security Assessment in Software Process</vt:lpstr>
      <vt:lpstr>Where do Security Assessments fit ?</vt:lpstr>
      <vt:lpstr>Terminology: Shift Left</vt:lpstr>
      <vt:lpstr>Apply Shift Left to Security ?</vt:lpstr>
      <vt:lpstr>DevOps + Security: Friend or Foe?</vt:lpstr>
      <vt:lpstr>Transparent Security or Process Blockers</vt:lpstr>
      <vt:lpstr>Integrate Security into the CI/CD Process</vt:lpstr>
      <vt:lpstr>Shift Left Security – Continuous Security</vt:lpstr>
      <vt:lpstr>DevSecOps – How to Accelerate Usage</vt:lpstr>
      <vt:lpstr>Happy DevOps</vt:lpstr>
      <vt:lpstr>PowerPoint Presentation</vt:lpstr>
      <vt:lpstr>How do we implement all these things??</vt:lpstr>
      <vt:lpstr>PowerPoint Presentation</vt:lpstr>
      <vt:lpstr>DevOps Principles Overview </vt:lpstr>
      <vt:lpstr>DevOps Core Principles (Explaination)</vt:lpstr>
      <vt:lpstr> Parity: Automate (Standardize) Processes</vt:lpstr>
      <vt:lpstr>Tools that support/enable DevOps</vt:lpstr>
      <vt:lpstr>DevOps Toolbox </vt:lpstr>
      <vt:lpstr>https://devopedia.org/devops</vt:lpstr>
      <vt:lpstr>https://goo.gl/images/zH2Pys </vt:lpstr>
      <vt:lpstr>What is a Container?  “Containerization”</vt:lpstr>
      <vt:lpstr>PowerPoint Presentation</vt:lpstr>
      <vt:lpstr>Let’s start with some basics….</vt:lpstr>
      <vt:lpstr>PowerPoint Presentation</vt:lpstr>
      <vt:lpstr>Container is not a Virtual machine!</vt:lpstr>
      <vt:lpstr>PowerPoint Presentation</vt:lpstr>
      <vt:lpstr>PowerPoint Presentation</vt:lpstr>
      <vt:lpstr>And get deeper into the concepts…</vt:lpstr>
      <vt:lpstr>And a little more…</vt:lpstr>
      <vt:lpstr>PowerPoint Presentation</vt:lpstr>
      <vt:lpstr>What is Docker?</vt:lpstr>
      <vt:lpstr>Benefits and Risks </vt:lpstr>
      <vt:lpstr>DevOps for AI Development </vt:lpstr>
      <vt:lpstr>Model Lifecycle Management</vt:lpstr>
      <vt:lpstr>Building your own AI models</vt:lpstr>
      <vt:lpstr>Data science workflow</vt:lpstr>
      <vt:lpstr>PowerPoint Presentation</vt:lpstr>
      <vt:lpstr>What does DevOps for AI mean?</vt:lpstr>
      <vt:lpstr>Produce Repeatable Experiments</vt:lpstr>
      <vt:lpstr>PowerPoint Presentation</vt:lpstr>
      <vt:lpstr>Key Goals of DevOps for AI</vt:lpstr>
      <vt:lpstr>PowerPoint Presentation</vt:lpstr>
      <vt:lpstr>Step 1 – Infuse AI into App</vt:lpstr>
      <vt:lpstr>Step 2 – Automate Model Training</vt:lpstr>
      <vt:lpstr>Step 3 – Store, Version and Validate Models</vt:lpstr>
      <vt:lpstr>Step 4 – Automate Model Release</vt:lpstr>
      <vt:lpstr>Example Scenario…  </vt:lpstr>
      <vt:lpstr>PowerPoint Presentation</vt:lpstr>
      <vt:lpstr>0. Concepts introduction </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Farhan Aadil</dc:creator>
  <cp:lastModifiedBy>AADIL Farhan</cp:lastModifiedBy>
  <cp:revision>30</cp:revision>
  <dcterms:modified xsi:type="dcterms:W3CDTF">2024-03-04T12:17:52Z</dcterms:modified>
</cp:coreProperties>
</file>